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sldIdLst>
    <p:sldId id="256" r:id="rId2"/>
    <p:sldId id="257" r:id="rId3"/>
    <p:sldId id="258" r:id="rId4"/>
    <p:sldId id="259" r:id="rId5"/>
    <p:sldId id="266" r:id="rId6"/>
    <p:sldId id="267" r:id="rId7"/>
    <p:sldId id="260" r:id="rId8"/>
    <p:sldId id="268" r:id="rId9"/>
    <p:sldId id="261" r:id="rId10"/>
    <p:sldId id="263" r:id="rId11"/>
    <p:sldId id="26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1C4504-F54E-524C-B9EA-FC8D02602740}" v="28" dt="2025-03-18T12:08:34.3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94"/>
  </p:normalViewPr>
  <p:slideViewPr>
    <p:cSldViewPr snapToGrid="0">
      <p:cViewPr varScale="1">
        <p:scale>
          <a:sx n="107" d="100"/>
          <a:sy n="107" d="100"/>
        </p:scale>
        <p:origin x="132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E2345A-F36F-46DA-8979-C25C252241A3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3FA5AD0F-2C3B-4D5C-9419-70AA76D8F2CD}">
      <dgm:prSet/>
      <dgm:spPr/>
      <dgm:t>
        <a:bodyPr/>
        <a:lstStyle/>
        <a:p>
          <a:r>
            <a:rPr lang="en-CA"/>
            <a:t>2 person teams</a:t>
          </a:r>
          <a:br>
            <a:rPr lang="en-CA"/>
          </a:br>
          <a:endParaRPr lang="en-US"/>
        </a:p>
      </dgm:t>
    </dgm:pt>
    <dgm:pt modelId="{FCAF6E50-19DC-4432-A2AC-ACED549FED21}" type="parTrans" cxnId="{9807FC6C-A232-4C8D-B518-BD3BD5AB0E7A}">
      <dgm:prSet/>
      <dgm:spPr/>
      <dgm:t>
        <a:bodyPr/>
        <a:lstStyle/>
        <a:p>
          <a:endParaRPr lang="en-US"/>
        </a:p>
      </dgm:t>
    </dgm:pt>
    <dgm:pt modelId="{4E8952FB-8286-4C1B-AEEF-E39FDD50F9E9}" type="sibTrans" cxnId="{9807FC6C-A232-4C8D-B518-BD3BD5AB0E7A}">
      <dgm:prSet/>
      <dgm:spPr/>
      <dgm:t>
        <a:bodyPr/>
        <a:lstStyle/>
        <a:p>
          <a:endParaRPr lang="en-US"/>
        </a:p>
      </dgm:t>
    </dgm:pt>
    <dgm:pt modelId="{04444187-E1FE-4F33-9AEE-C9DE5BC9DE11}">
      <dgm:prSet/>
      <dgm:spPr/>
      <dgm:t>
        <a:bodyPr/>
        <a:lstStyle/>
        <a:p>
          <a:r>
            <a:rPr lang="en-CA"/>
            <a:t>6 ends</a:t>
          </a:r>
          <a:br>
            <a:rPr lang="en-CA"/>
          </a:br>
          <a:endParaRPr lang="en-US"/>
        </a:p>
      </dgm:t>
    </dgm:pt>
    <dgm:pt modelId="{CE922425-BD24-4192-9C88-7926D4D67DF8}" type="parTrans" cxnId="{DC132C66-365C-40B7-BFDA-012C924CF33D}">
      <dgm:prSet/>
      <dgm:spPr/>
      <dgm:t>
        <a:bodyPr/>
        <a:lstStyle/>
        <a:p>
          <a:endParaRPr lang="en-US"/>
        </a:p>
      </dgm:t>
    </dgm:pt>
    <dgm:pt modelId="{DDB930E9-7CAC-4C5C-99A7-C2629A7A7EE1}" type="sibTrans" cxnId="{DC132C66-365C-40B7-BFDA-012C924CF33D}">
      <dgm:prSet/>
      <dgm:spPr/>
      <dgm:t>
        <a:bodyPr/>
        <a:lstStyle/>
        <a:p>
          <a:endParaRPr lang="en-US"/>
        </a:p>
      </dgm:t>
    </dgm:pt>
    <dgm:pt modelId="{9941DD5B-8217-42FF-87EE-EF72642A4877}">
      <dgm:prSet/>
      <dgm:spPr/>
      <dgm:t>
        <a:bodyPr/>
        <a:lstStyle/>
        <a:p>
          <a:r>
            <a:rPr lang="en-CA"/>
            <a:t>Takes one hour to play the game</a:t>
          </a:r>
          <a:br>
            <a:rPr lang="en-CA"/>
          </a:br>
          <a:endParaRPr lang="en-US"/>
        </a:p>
      </dgm:t>
    </dgm:pt>
    <dgm:pt modelId="{D999306A-3156-414D-B3ED-E013F4CA9D20}" type="parTrans" cxnId="{14B56438-5305-45D9-B5B5-474E8CD90F16}">
      <dgm:prSet/>
      <dgm:spPr/>
      <dgm:t>
        <a:bodyPr/>
        <a:lstStyle/>
        <a:p>
          <a:endParaRPr lang="en-US"/>
        </a:p>
      </dgm:t>
    </dgm:pt>
    <dgm:pt modelId="{E0AEF23A-903F-4937-997D-92C310CB8FF4}" type="sibTrans" cxnId="{14B56438-5305-45D9-B5B5-474E8CD90F16}">
      <dgm:prSet/>
      <dgm:spPr/>
      <dgm:t>
        <a:bodyPr/>
        <a:lstStyle/>
        <a:p>
          <a:endParaRPr lang="en-US"/>
        </a:p>
      </dgm:t>
    </dgm:pt>
    <dgm:pt modelId="{88875F70-4DFC-452B-900B-CAD3EA04EDAF}">
      <dgm:prSet/>
      <dgm:spPr/>
      <dgm:t>
        <a:bodyPr/>
        <a:lstStyle/>
        <a:p>
          <a:r>
            <a:rPr lang="en-CA"/>
            <a:t>Limited sweeping- only from hog line in</a:t>
          </a:r>
          <a:br>
            <a:rPr lang="en-CA"/>
          </a:br>
          <a:endParaRPr lang="en-US"/>
        </a:p>
      </dgm:t>
    </dgm:pt>
    <dgm:pt modelId="{663ED90E-CB86-40D2-AC4D-67AC461D3481}" type="parTrans" cxnId="{2555BE76-B77B-4420-B643-F0D7BF8A7EA3}">
      <dgm:prSet/>
      <dgm:spPr/>
      <dgm:t>
        <a:bodyPr/>
        <a:lstStyle/>
        <a:p>
          <a:endParaRPr lang="en-US"/>
        </a:p>
      </dgm:t>
    </dgm:pt>
    <dgm:pt modelId="{B1F0FB4B-14E5-43DC-8F7D-4735427050A0}" type="sibTrans" cxnId="{2555BE76-B77B-4420-B643-F0D7BF8A7EA3}">
      <dgm:prSet/>
      <dgm:spPr/>
      <dgm:t>
        <a:bodyPr/>
        <a:lstStyle/>
        <a:p>
          <a:endParaRPr lang="en-US"/>
        </a:p>
      </dgm:t>
    </dgm:pt>
    <dgm:pt modelId="{AFED5EAA-40AB-4CA1-9090-E3C66976D4CB}">
      <dgm:prSet/>
      <dgm:spPr/>
      <dgm:t>
        <a:bodyPr/>
        <a:lstStyle/>
        <a:p>
          <a:r>
            <a:rPr lang="en-CA"/>
            <a:t>Different strategy-can only remove rocks in play on the 4</a:t>
          </a:r>
          <a:r>
            <a:rPr lang="en-CA" baseline="30000"/>
            <a:t>th</a:t>
          </a:r>
          <a:r>
            <a:rPr lang="en-CA"/>
            <a:t> rock</a:t>
          </a:r>
          <a:br>
            <a:rPr lang="en-CA"/>
          </a:br>
          <a:endParaRPr lang="en-US"/>
        </a:p>
      </dgm:t>
    </dgm:pt>
    <dgm:pt modelId="{0DE91643-A073-4A0F-A660-9658A15A2B2A}" type="parTrans" cxnId="{B517AA55-2220-4D12-837A-2C41E56139A9}">
      <dgm:prSet/>
      <dgm:spPr/>
      <dgm:t>
        <a:bodyPr/>
        <a:lstStyle/>
        <a:p>
          <a:endParaRPr lang="en-US"/>
        </a:p>
      </dgm:t>
    </dgm:pt>
    <dgm:pt modelId="{E2F97D3A-1D0F-4E01-A9C3-017449F428D5}" type="sibTrans" cxnId="{B517AA55-2220-4D12-837A-2C41E56139A9}">
      <dgm:prSet/>
      <dgm:spPr/>
      <dgm:t>
        <a:bodyPr/>
        <a:lstStyle/>
        <a:p>
          <a:endParaRPr lang="en-US"/>
        </a:p>
      </dgm:t>
    </dgm:pt>
    <dgm:pt modelId="{197EA071-4423-4916-ADCF-C0ABCEAC1473}">
      <dgm:prSet/>
      <dgm:spPr/>
      <dgm:t>
        <a:bodyPr/>
        <a:lstStyle/>
        <a:p>
          <a:r>
            <a:rPr lang="en-CA"/>
            <a:t>Can join and participate in leagues</a:t>
          </a:r>
          <a:endParaRPr lang="en-US"/>
        </a:p>
      </dgm:t>
    </dgm:pt>
    <dgm:pt modelId="{F729A53B-CEB5-4367-878E-888C1AC629D1}" type="parTrans" cxnId="{B59736C7-4C88-4E56-B779-9F27727BA15E}">
      <dgm:prSet/>
      <dgm:spPr/>
      <dgm:t>
        <a:bodyPr/>
        <a:lstStyle/>
        <a:p>
          <a:endParaRPr lang="en-US"/>
        </a:p>
      </dgm:t>
    </dgm:pt>
    <dgm:pt modelId="{77EF267A-4FB0-4E7E-9F16-6D39C3BEBE84}" type="sibTrans" cxnId="{B59736C7-4C88-4E56-B779-9F27727BA15E}">
      <dgm:prSet/>
      <dgm:spPr/>
      <dgm:t>
        <a:bodyPr/>
        <a:lstStyle/>
        <a:p>
          <a:endParaRPr lang="en-US"/>
        </a:p>
      </dgm:t>
    </dgm:pt>
    <dgm:pt modelId="{5AF08BEA-0DE6-C846-BEE4-CD86B653597C}" type="pres">
      <dgm:prSet presAssocID="{D1E2345A-F36F-46DA-8979-C25C252241A3}" presName="Name0" presStyleCnt="0">
        <dgm:presLayoutVars>
          <dgm:dir/>
          <dgm:resizeHandles val="exact"/>
        </dgm:presLayoutVars>
      </dgm:prSet>
      <dgm:spPr/>
    </dgm:pt>
    <dgm:pt modelId="{13973D8E-2294-C946-953B-6C2A1D22DAA6}" type="pres">
      <dgm:prSet presAssocID="{3FA5AD0F-2C3B-4D5C-9419-70AA76D8F2CD}" presName="node" presStyleLbl="node1" presStyleIdx="0" presStyleCnt="6">
        <dgm:presLayoutVars>
          <dgm:bulletEnabled val="1"/>
        </dgm:presLayoutVars>
      </dgm:prSet>
      <dgm:spPr/>
    </dgm:pt>
    <dgm:pt modelId="{AB7662BB-4AF3-D543-98AF-EDF88FB5A356}" type="pres">
      <dgm:prSet presAssocID="{4E8952FB-8286-4C1B-AEEF-E39FDD50F9E9}" presName="sibTrans" presStyleLbl="sibTrans1D1" presStyleIdx="0" presStyleCnt="5"/>
      <dgm:spPr/>
    </dgm:pt>
    <dgm:pt modelId="{65C668E9-9A9D-1346-BBF7-C89F22754401}" type="pres">
      <dgm:prSet presAssocID="{4E8952FB-8286-4C1B-AEEF-E39FDD50F9E9}" presName="connectorText" presStyleLbl="sibTrans1D1" presStyleIdx="0" presStyleCnt="5"/>
      <dgm:spPr/>
    </dgm:pt>
    <dgm:pt modelId="{AD481121-9DB2-A54D-A577-61EEF3CF2328}" type="pres">
      <dgm:prSet presAssocID="{04444187-E1FE-4F33-9AEE-C9DE5BC9DE11}" presName="node" presStyleLbl="node1" presStyleIdx="1" presStyleCnt="6">
        <dgm:presLayoutVars>
          <dgm:bulletEnabled val="1"/>
        </dgm:presLayoutVars>
      </dgm:prSet>
      <dgm:spPr/>
    </dgm:pt>
    <dgm:pt modelId="{3F884141-DFC0-F741-A086-39E8D4E2764D}" type="pres">
      <dgm:prSet presAssocID="{DDB930E9-7CAC-4C5C-99A7-C2629A7A7EE1}" presName="sibTrans" presStyleLbl="sibTrans1D1" presStyleIdx="1" presStyleCnt="5"/>
      <dgm:spPr/>
    </dgm:pt>
    <dgm:pt modelId="{B0C77BF0-AB66-1243-9FB7-81ADB8493027}" type="pres">
      <dgm:prSet presAssocID="{DDB930E9-7CAC-4C5C-99A7-C2629A7A7EE1}" presName="connectorText" presStyleLbl="sibTrans1D1" presStyleIdx="1" presStyleCnt="5"/>
      <dgm:spPr/>
    </dgm:pt>
    <dgm:pt modelId="{11157C82-5360-164A-9C6A-D1DEFB1EA944}" type="pres">
      <dgm:prSet presAssocID="{9941DD5B-8217-42FF-87EE-EF72642A4877}" presName="node" presStyleLbl="node1" presStyleIdx="2" presStyleCnt="6">
        <dgm:presLayoutVars>
          <dgm:bulletEnabled val="1"/>
        </dgm:presLayoutVars>
      </dgm:prSet>
      <dgm:spPr/>
    </dgm:pt>
    <dgm:pt modelId="{60160F6D-991B-3041-873C-57684E7C805D}" type="pres">
      <dgm:prSet presAssocID="{E0AEF23A-903F-4937-997D-92C310CB8FF4}" presName="sibTrans" presStyleLbl="sibTrans1D1" presStyleIdx="2" presStyleCnt="5"/>
      <dgm:spPr/>
    </dgm:pt>
    <dgm:pt modelId="{7610D719-7063-9444-9784-F74D473B616D}" type="pres">
      <dgm:prSet presAssocID="{E0AEF23A-903F-4937-997D-92C310CB8FF4}" presName="connectorText" presStyleLbl="sibTrans1D1" presStyleIdx="2" presStyleCnt="5"/>
      <dgm:spPr/>
    </dgm:pt>
    <dgm:pt modelId="{38870C7C-4EFC-2C43-B989-F73D2A99A3F8}" type="pres">
      <dgm:prSet presAssocID="{88875F70-4DFC-452B-900B-CAD3EA04EDAF}" presName="node" presStyleLbl="node1" presStyleIdx="3" presStyleCnt="6">
        <dgm:presLayoutVars>
          <dgm:bulletEnabled val="1"/>
        </dgm:presLayoutVars>
      </dgm:prSet>
      <dgm:spPr/>
    </dgm:pt>
    <dgm:pt modelId="{6A6F20B3-A70C-604F-BF9A-DA87244AF783}" type="pres">
      <dgm:prSet presAssocID="{B1F0FB4B-14E5-43DC-8F7D-4735427050A0}" presName="sibTrans" presStyleLbl="sibTrans1D1" presStyleIdx="3" presStyleCnt="5"/>
      <dgm:spPr/>
    </dgm:pt>
    <dgm:pt modelId="{0B82B2B1-870E-1D4D-8835-8595EE6367DB}" type="pres">
      <dgm:prSet presAssocID="{B1F0FB4B-14E5-43DC-8F7D-4735427050A0}" presName="connectorText" presStyleLbl="sibTrans1D1" presStyleIdx="3" presStyleCnt="5"/>
      <dgm:spPr/>
    </dgm:pt>
    <dgm:pt modelId="{28BA1FCC-5F7F-FF43-A392-ACF9BB8E1EE3}" type="pres">
      <dgm:prSet presAssocID="{AFED5EAA-40AB-4CA1-9090-E3C66976D4CB}" presName="node" presStyleLbl="node1" presStyleIdx="4" presStyleCnt="6">
        <dgm:presLayoutVars>
          <dgm:bulletEnabled val="1"/>
        </dgm:presLayoutVars>
      </dgm:prSet>
      <dgm:spPr/>
    </dgm:pt>
    <dgm:pt modelId="{86BD3A8E-5A22-164C-A1F6-B0FF0F697A1C}" type="pres">
      <dgm:prSet presAssocID="{E2F97D3A-1D0F-4E01-A9C3-017449F428D5}" presName="sibTrans" presStyleLbl="sibTrans1D1" presStyleIdx="4" presStyleCnt="5"/>
      <dgm:spPr/>
    </dgm:pt>
    <dgm:pt modelId="{F67FA87C-48DF-B345-B70F-52CD0C884BAB}" type="pres">
      <dgm:prSet presAssocID="{E2F97D3A-1D0F-4E01-A9C3-017449F428D5}" presName="connectorText" presStyleLbl="sibTrans1D1" presStyleIdx="4" presStyleCnt="5"/>
      <dgm:spPr/>
    </dgm:pt>
    <dgm:pt modelId="{063DA590-803C-1248-90BE-69AD7AFE51F3}" type="pres">
      <dgm:prSet presAssocID="{197EA071-4423-4916-ADCF-C0ABCEAC1473}" presName="node" presStyleLbl="node1" presStyleIdx="5" presStyleCnt="6">
        <dgm:presLayoutVars>
          <dgm:bulletEnabled val="1"/>
        </dgm:presLayoutVars>
      </dgm:prSet>
      <dgm:spPr/>
    </dgm:pt>
  </dgm:ptLst>
  <dgm:cxnLst>
    <dgm:cxn modelId="{95E06F00-599E-E847-8B77-4E92296F5255}" type="presOf" srcId="{E0AEF23A-903F-4937-997D-92C310CB8FF4}" destId="{7610D719-7063-9444-9784-F74D473B616D}" srcOrd="1" destOrd="0" presId="urn:microsoft.com/office/officeart/2016/7/layout/RepeatingBendingProcessNew"/>
    <dgm:cxn modelId="{E608A005-176B-2E42-860C-02EAE9F8216E}" type="presOf" srcId="{DDB930E9-7CAC-4C5C-99A7-C2629A7A7EE1}" destId="{3F884141-DFC0-F741-A086-39E8D4E2764D}" srcOrd="0" destOrd="0" presId="urn:microsoft.com/office/officeart/2016/7/layout/RepeatingBendingProcessNew"/>
    <dgm:cxn modelId="{C7142209-E57A-6947-A471-E4B337EF8F5A}" type="presOf" srcId="{04444187-E1FE-4F33-9AEE-C9DE5BC9DE11}" destId="{AD481121-9DB2-A54D-A577-61EEF3CF2328}" srcOrd="0" destOrd="0" presId="urn:microsoft.com/office/officeart/2016/7/layout/RepeatingBendingProcessNew"/>
    <dgm:cxn modelId="{686F6310-7EFE-D84A-8D41-9235EAFA8443}" type="presOf" srcId="{AFED5EAA-40AB-4CA1-9090-E3C66976D4CB}" destId="{28BA1FCC-5F7F-FF43-A392-ACF9BB8E1EE3}" srcOrd="0" destOrd="0" presId="urn:microsoft.com/office/officeart/2016/7/layout/RepeatingBendingProcessNew"/>
    <dgm:cxn modelId="{697D7E1B-D6EC-1A4A-88E3-B13D80A1CE68}" type="presOf" srcId="{B1F0FB4B-14E5-43DC-8F7D-4735427050A0}" destId="{6A6F20B3-A70C-604F-BF9A-DA87244AF783}" srcOrd="0" destOrd="0" presId="urn:microsoft.com/office/officeart/2016/7/layout/RepeatingBendingProcessNew"/>
    <dgm:cxn modelId="{9CAB7334-03D3-F74E-8ABE-A0BE886FB4C2}" type="presOf" srcId="{197EA071-4423-4916-ADCF-C0ABCEAC1473}" destId="{063DA590-803C-1248-90BE-69AD7AFE51F3}" srcOrd="0" destOrd="0" presId="urn:microsoft.com/office/officeart/2016/7/layout/RepeatingBendingProcessNew"/>
    <dgm:cxn modelId="{14B56438-5305-45D9-B5B5-474E8CD90F16}" srcId="{D1E2345A-F36F-46DA-8979-C25C252241A3}" destId="{9941DD5B-8217-42FF-87EE-EF72642A4877}" srcOrd="2" destOrd="0" parTransId="{D999306A-3156-414D-B3ED-E013F4CA9D20}" sibTransId="{E0AEF23A-903F-4937-997D-92C310CB8FF4}"/>
    <dgm:cxn modelId="{7111664F-FA5B-184A-A5C5-A5F543762B38}" type="presOf" srcId="{E2F97D3A-1D0F-4E01-A9C3-017449F428D5}" destId="{86BD3A8E-5A22-164C-A1F6-B0FF0F697A1C}" srcOrd="0" destOrd="0" presId="urn:microsoft.com/office/officeart/2016/7/layout/RepeatingBendingProcessNew"/>
    <dgm:cxn modelId="{B517AA55-2220-4D12-837A-2C41E56139A9}" srcId="{D1E2345A-F36F-46DA-8979-C25C252241A3}" destId="{AFED5EAA-40AB-4CA1-9090-E3C66976D4CB}" srcOrd="4" destOrd="0" parTransId="{0DE91643-A073-4A0F-A660-9658A15A2B2A}" sibTransId="{E2F97D3A-1D0F-4E01-A9C3-017449F428D5}"/>
    <dgm:cxn modelId="{DC132C66-365C-40B7-BFDA-012C924CF33D}" srcId="{D1E2345A-F36F-46DA-8979-C25C252241A3}" destId="{04444187-E1FE-4F33-9AEE-C9DE5BC9DE11}" srcOrd="1" destOrd="0" parTransId="{CE922425-BD24-4192-9C88-7926D4D67DF8}" sibTransId="{DDB930E9-7CAC-4C5C-99A7-C2629A7A7EE1}"/>
    <dgm:cxn modelId="{9807FC6C-A232-4C8D-B518-BD3BD5AB0E7A}" srcId="{D1E2345A-F36F-46DA-8979-C25C252241A3}" destId="{3FA5AD0F-2C3B-4D5C-9419-70AA76D8F2CD}" srcOrd="0" destOrd="0" parTransId="{FCAF6E50-19DC-4432-A2AC-ACED549FED21}" sibTransId="{4E8952FB-8286-4C1B-AEEF-E39FDD50F9E9}"/>
    <dgm:cxn modelId="{2555BE76-B77B-4420-B643-F0D7BF8A7EA3}" srcId="{D1E2345A-F36F-46DA-8979-C25C252241A3}" destId="{88875F70-4DFC-452B-900B-CAD3EA04EDAF}" srcOrd="3" destOrd="0" parTransId="{663ED90E-CB86-40D2-AC4D-67AC461D3481}" sibTransId="{B1F0FB4B-14E5-43DC-8F7D-4735427050A0}"/>
    <dgm:cxn modelId="{8664A383-71B1-7346-9D14-4992449489AB}" type="presOf" srcId="{88875F70-4DFC-452B-900B-CAD3EA04EDAF}" destId="{38870C7C-4EFC-2C43-B989-F73D2A99A3F8}" srcOrd="0" destOrd="0" presId="urn:microsoft.com/office/officeart/2016/7/layout/RepeatingBendingProcessNew"/>
    <dgm:cxn modelId="{5765DA8E-6946-4A4E-B33B-C099C32B79BC}" type="presOf" srcId="{DDB930E9-7CAC-4C5C-99A7-C2629A7A7EE1}" destId="{B0C77BF0-AB66-1243-9FB7-81ADB8493027}" srcOrd="1" destOrd="0" presId="urn:microsoft.com/office/officeart/2016/7/layout/RepeatingBendingProcessNew"/>
    <dgm:cxn modelId="{A01D869F-3478-1C4B-BCD3-3C7FDA77ECBE}" type="presOf" srcId="{E2F97D3A-1D0F-4E01-A9C3-017449F428D5}" destId="{F67FA87C-48DF-B345-B70F-52CD0C884BAB}" srcOrd="1" destOrd="0" presId="urn:microsoft.com/office/officeart/2016/7/layout/RepeatingBendingProcessNew"/>
    <dgm:cxn modelId="{52576AAB-EB45-B844-AAE5-3C030D6AECDE}" type="presOf" srcId="{B1F0FB4B-14E5-43DC-8F7D-4735427050A0}" destId="{0B82B2B1-870E-1D4D-8835-8595EE6367DB}" srcOrd="1" destOrd="0" presId="urn:microsoft.com/office/officeart/2016/7/layout/RepeatingBendingProcessNew"/>
    <dgm:cxn modelId="{2C8F71AC-7B3C-8445-825D-0820C1C7A7E0}" type="presOf" srcId="{E0AEF23A-903F-4937-997D-92C310CB8FF4}" destId="{60160F6D-991B-3041-873C-57684E7C805D}" srcOrd="0" destOrd="0" presId="urn:microsoft.com/office/officeart/2016/7/layout/RepeatingBendingProcessNew"/>
    <dgm:cxn modelId="{3E9464B1-AA03-1B43-A573-01AA00C4D767}" type="presOf" srcId="{9941DD5B-8217-42FF-87EE-EF72642A4877}" destId="{11157C82-5360-164A-9C6A-D1DEFB1EA944}" srcOrd="0" destOrd="0" presId="urn:microsoft.com/office/officeart/2016/7/layout/RepeatingBendingProcessNew"/>
    <dgm:cxn modelId="{CC8545C1-0189-5641-A412-8ED29EB42F9E}" type="presOf" srcId="{D1E2345A-F36F-46DA-8979-C25C252241A3}" destId="{5AF08BEA-0DE6-C846-BEE4-CD86B653597C}" srcOrd="0" destOrd="0" presId="urn:microsoft.com/office/officeart/2016/7/layout/RepeatingBendingProcessNew"/>
    <dgm:cxn modelId="{B59736C7-4C88-4E56-B779-9F27727BA15E}" srcId="{D1E2345A-F36F-46DA-8979-C25C252241A3}" destId="{197EA071-4423-4916-ADCF-C0ABCEAC1473}" srcOrd="5" destOrd="0" parTransId="{F729A53B-CEB5-4367-878E-888C1AC629D1}" sibTransId="{77EF267A-4FB0-4E7E-9F16-6D39C3BEBE84}"/>
    <dgm:cxn modelId="{0D3817F6-49AB-5240-876F-2136E03F7A65}" type="presOf" srcId="{4E8952FB-8286-4C1B-AEEF-E39FDD50F9E9}" destId="{65C668E9-9A9D-1346-BBF7-C89F22754401}" srcOrd="1" destOrd="0" presId="urn:microsoft.com/office/officeart/2016/7/layout/RepeatingBendingProcessNew"/>
    <dgm:cxn modelId="{53FD8EFA-E789-9E48-8DB4-0DE9B85A9DB1}" type="presOf" srcId="{4E8952FB-8286-4C1B-AEEF-E39FDD50F9E9}" destId="{AB7662BB-4AF3-D543-98AF-EDF88FB5A356}" srcOrd="0" destOrd="0" presId="urn:microsoft.com/office/officeart/2016/7/layout/RepeatingBendingProcessNew"/>
    <dgm:cxn modelId="{AF57D6FB-5625-4D4A-8950-F129F355EC27}" type="presOf" srcId="{3FA5AD0F-2C3B-4D5C-9419-70AA76D8F2CD}" destId="{13973D8E-2294-C946-953B-6C2A1D22DAA6}" srcOrd="0" destOrd="0" presId="urn:microsoft.com/office/officeart/2016/7/layout/RepeatingBendingProcessNew"/>
    <dgm:cxn modelId="{FBF2D3E9-63B8-CC4F-9929-8C1813A6D844}" type="presParOf" srcId="{5AF08BEA-0DE6-C846-BEE4-CD86B653597C}" destId="{13973D8E-2294-C946-953B-6C2A1D22DAA6}" srcOrd="0" destOrd="0" presId="urn:microsoft.com/office/officeart/2016/7/layout/RepeatingBendingProcessNew"/>
    <dgm:cxn modelId="{995DB748-D0F8-B247-ACFC-EF91755C1F9A}" type="presParOf" srcId="{5AF08BEA-0DE6-C846-BEE4-CD86B653597C}" destId="{AB7662BB-4AF3-D543-98AF-EDF88FB5A356}" srcOrd="1" destOrd="0" presId="urn:microsoft.com/office/officeart/2016/7/layout/RepeatingBendingProcessNew"/>
    <dgm:cxn modelId="{F5154083-9167-0540-940A-15A33F18E9E8}" type="presParOf" srcId="{AB7662BB-4AF3-D543-98AF-EDF88FB5A356}" destId="{65C668E9-9A9D-1346-BBF7-C89F22754401}" srcOrd="0" destOrd="0" presId="urn:microsoft.com/office/officeart/2016/7/layout/RepeatingBendingProcessNew"/>
    <dgm:cxn modelId="{03070481-6E88-6F48-9E91-7581F66FFAC2}" type="presParOf" srcId="{5AF08BEA-0DE6-C846-BEE4-CD86B653597C}" destId="{AD481121-9DB2-A54D-A577-61EEF3CF2328}" srcOrd="2" destOrd="0" presId="urn:microsoft.com/office/officeart/2016/7/layout/RepeatingBendingProcessNew"/>
    <dgm:cxn modelId="{77B95E86-2CD1-1C48-8F9C-E7A9684F6750}" type="presParOf" srcId="{5AF08BEA-0DE6-C846-BEE4-CD86B653597C}" destId="{3F884141-DFC0-F741-A086-39E8D4E2764D}" srcOrd="3" destOrd="0" presId="urn:microsoft.com/office/officeart/2016/7/layout/RepeatingBendingProcessNew"/>
    <dgm:cxn modelId="{B5053B23-A2FD-714F-8E47-0B7996D5B9F8}" type="presParOf" srcId="{3F884141-DFC0-F741-A086-39E8D4E2764D}" destId="{B0C77BF0-AB66-1243-9FB7-81ADB8493027}" srcOrd="0" destOrd="0" presId="urn:microsoft.com/office/officeart/2016/7/layout/RepeatingBendingProcessNew"/>
    <dgm:cxn modelId="{3FD1AACC-5861-6E42-A4C5-2F1D426617DA}" type="presParOf" srcId="{5AF08BEA-0DE6-C846-BEE4-CD86B653597C}" destId="{11157C82-5360-164A-9C6A-D1DEFB1EA944}" srcOrd="4" destOrd="0" presId="urn:microsoft.com/office/officeart/2016/7/layout/RepeatingBendingProcessNew"/>
    <dgm:cxn modelId="{1AEA7BA8-79EF-7942-9E8C-6EFAFF8A2704}" type="presParOf" srcId="{5AF08BEA-0DE6-C846-BEE4-CD86B653597C}" destId="{60160F6D-991B-3041-873C-57684E7C805D}" srcOrd="5" destOrd="0" presId="urn:microsoft.com/office/officeart/2016/7/layout/RepeatingBendingProcessNew"/>
    <dgm:cxn modelId="{CDD92021-0438-E549-9CAE-50220342EA44}" type="presParOf" srcId="{60160F6D-991B-3041-873C-57684E7C805D}" destId="{7610D719-7063-9444-9784-F74D473B616D}" srcOrd="0" destOrd="0" presId="urn:microsoft.com/office/officeart/2016/7/layout/RepeatingBendingProcessNew"/>
    <dgm:cxn modelId="{A5C93568-1B8A-1B44-A603-529DD27B6DDA}" type="presParOf" srcId="{5AF08BEA-0DE6-C846-BEE4-CD86B653597C}" destId="{38870C7C-4EFC-2C43-B989-F73D2A99A3F8}" srcOrd="6" destOrd="0" presId="urn:microsoft.com/office/officeart/2016/7/layout/RepeatingBendingProcessNew"/>
    <dgm:cxn modelId="{58EA37CD-F190-384C-9160-5205B0CDC13A}" type="presParOf" srcId="{5AF08BEA-0DE6-C846-BEE4-CD86B653597C}" destId="{6A6F20B3-A70C-604F-BF9A-DA87244AF783}" srcOrd="7" destOrd="0" presId="urn:microsoft.com/office/officeart/2016/7/layout/RepeatingBendingProcessNew"/>
    <dgm:cxn modelId="{E841BC22-82F9-D045-8905-C2C9CCCA1E3E}" type="presParOf" srcId="{6A6F20B3-A70C-604F-BF9A-DA87244AF783}" destId="{0B82B2B1-870E-1D4D-8835-8595EE6367DB}" srcOrd="0" destOrd="0" presId="urn:microsoft.com/office/officeart/2016/7/layout/RepeatingBendingProcessNew"/>
    <dgm:cxn modelId="{F6F39729-E620-6F45-B055-98BA2BA1E04E}" type="presParOf" srcId="{5AF08BEA-0DE6-C846-BEE4-CD86B653597C}" destId="{28BA1FCC-5F7F-FF43-A392-ACF9BB8E1EE3}" srcOrd="8" destOrd="0" presId="urn:microsoft.com/office/officeart/2016/7/layout/RepeatingBendingProcessNew"/>
    <dgm:cxn modelId="{16CC1484-DB02-5B41-A30C-3CDE9EFEDCEC}" type="presParOf" srcId="{5AF08BEA-0DE6-C846-BEE4-CD86B653597C}" destId="{86BD3A8E-5A22-164C-A1F6-B0FF0F697A1C}" srcOrd="9" destOrd="0" presId="urn:microsoft.com/office/officeart/2016/7/layout/RepeatingBendingProcessNew"/>
    <dgm:cxn modelId="{8CFD8EC5-315F-A545-8810-6CA77B4F5159}" type="presParOf" srcId="{86BD3A8E-5A22-164C-A1F6-B0FF0F697A1C}" destId="{F67FA87C-48DF-B345-B70F-52CD0C884BAB}" srcOrd="0" destOrd="0" presId="urn:microsoft.com/office/officeart/2016/7/layout/RepeatingBendingProcessNew"/>
    <dgm:cxn modelId="{390A4122-4F95-9442-85B7-4CC506B297BA}" type="presParOf" srcId="{5AF08BEA-0DE6-C846-BEE4-CD86B653597C}" destId="{063DA590-803C-1248-90BE-69AD7AFE51F3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59CA129-C9AC-4FFC-B851-936FAF8D4088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D2AEC77-000F-4DF5-804B-40815E0B2BB3}">
      <dgm:prSet/>
      <dgm:spPr/>
      <dgm:t>
        <a:bodyPr/>
        <a:lstStyle/>
        <a:p>
          <a:r>
            <a:rPr lang="en-US"/>
            <a:t>Retention of traditional curlers and increased revenue from stick curling leagues</a:t>
          </a:r>
          <a:br>
            <a:rPr lang="en-US"/>
          </a:br>
          <a:endParaRPr lang="en-US"/>
        </a:p>
      </dgm:t>
    </dgm:pt>
    <dgm:pt modelId="{F072F9B4-4EC1-4394-ACE9-E90B64A028BE}" type="parTrans" cxnId="{7E8F4570-1F06-4502-8611-9BB24FA7339E}">
      <dgm:prSet/>
      <dgm:spPr/>
      <dgm:t>
        <a:bodyPr/>
        <a:lstStyle/>
        <a:p>
          <a:endParaRPr lang="en-US"/>
        </a:p>
      </dgm:t>
    </dgm:pt>
    <dgm:pt modelId="{5E49B55A-28FE-4787-B376-A0E1F75F52D8}" type="sibTrans" cxnId="{7E8F4570-1F06-4502-8611-9BB24FA7339E}">
      <dgm:prSet/>
      <dgm:spPr/>
      <dgm:t>
        <a:bodyPr/>
        <a:lstStyle/>
        <a:p>
          <a:endParaRPr lang="en-US"/>
        </a:p>
      </dgm:t>
    </dgm:pt>
    <dgm:pt modelId="{E4533139-11F3-4F67-BCCE-FAB97208CB05}">
      <dgm:prSet/>
      <dgm:spPr/>
      <dgm:t>
        <a:bodyPr/>
        <a:lstStyle/>
        <a:p>
          <a:r>
            <a:rPr lang="en-US"/>
            <a:t>Additional volunteers to assist with other events in club</a:t>
          </a:r>
          <a:br>
            <a:rPr lang="en-US"/>
          </a:br>
          <a:endParaRPr lang="en-US"/>
        </a:p>
      </dgm:t>
    </dgm:pt>
    <dgm:pt modelId="{A856EC9F-EEAC-4402-B509-D9BF3B3A5D7B}" type="parTrans" cxnId="{B5E96CCF-E84F-4A3D-B1B8-5BC5E20E6A77}">
      <dgm:prSet/>
      <dgm:spPr/>
      <dgm:t>
        <a:bodyPr/>
        <a:lstStyle/>
        <a:p>
          <a:endParaRPr lang="en-US"/>
        </a:p>
      </dgm:t>
    </dgm:pt>
    <dgm:pt modelId="{7E6CF0D3-0511-4A08-BA2A-85101B774006}" type="sibTrans" cxnId="{B5E96CCF-E84F-4A3D-B1B8-5BC5E20E6A77}">
      <dgm:prSet/>
      <dgm:spPr/>
      <dgm:t>
        <a:bodyPr/>
        <a:lstStyle/>
        <a:p>
          <a:endParaRPr lang="en-US"/>
        </a:p>
      </dgm:t>
    </dgm:pt>
    <dgm:pt modelId="{A2EC4FAC-232B-4BB0-88BB-5E6660F39259}">
      <dgm:prSet/>
      <dgm:spPr/>
      <dgm:t>
        <a:bodyPr/>
        <a:lstStyle/>
        <a:p>
          <a:r>
            <a:rPr lang="en-US"/>
            <a:t>Increased demographics of members.</a:t>
          </a:r>
        </a:p>
      </dgm:t>
    </dgm:pt>
    <dgm:pt modelId="{5655B17F-7ACE-495B-A5FC-14FA40356909}" type="parTrans" cxnId="{1D9F2A77-3CF6-40DF-8544-87C7C325F74D}">
      <dgm:prSet/>
      <dgm:spPr/>
      <dgm:t>
        <a:bodyPr/>
        <a:lstStyle/>
        <a:p>
          <a:endParaRPr lang="en-US"/>
        </a:p>
      </dgm:t>
    </dgm:pt>
    <dgm:pt modelId="{90279C32-8BD0-4E33-BDD1-6CBB80D654C4}" type="sibTrans" cxnId="{1D9F2A77-3CF6-40DF-8544-87C7C325F74D}">
      <dgm:prSet/>
      <dgm:spPr/>
      <dgm:t>
        <a:bodyPr/>
        <a:lstStyle/>
        <a:p>
          <a:endParaRPr lang="en-US"/>
        </a:p>
      </dgm:t>
    </dgm:pt>
    <dgm:pt modelId="{704C9691-D033-4298-A906-B66651CD0917}">
      <dgm:prSet/>
      <dgm:spPr/>
      <dgm:t>
        <a:bodyPr/>
        <a:lstStyle/>
        <a:p>
          <a:r>
            <a:rPr lang="en-US"/>
            <a:t>Stick curling is age, gender and ability neutral.</a:t>
          </a:r>
        </a:p>
      </dgm:t>
    </dgm:pt>
    <dgm:pt modelId="{F4B31CF9-D59C-44FB-8C52-4FB6F7D2E40B}" type="parTrans" cxnId="{BA1FB287-1B71-4ABF-9953-4BEA59875C17}">
      <dgm:prSet/>
      <dgm:spPr/>
      <dgm:t>
        <a:bodyPr/>
        <a:lstStyle/>
        <a:p>
          <a:endParaRPr lang="en-US"/>
        </a:p>
      </dgm:t>
    </dgm:pt>
    <dgm:pt modelId="{160E28A1-FE69-48DE-BD3E-E7E55AD02ABB}" type="sibTrans" cxnId="{BA1FB287-1B71-4ABF-9953-4BEA59875C17}">
      <dgm:prSet/>
      <dgm:spPr/>
      <dgm:t>
        <a:bodyPr/>
        <a:lstStyle/>
        <a:p>
          <a:endParaRPr lang="en-US"/>
        </a:p>
      </dgm:t>
    </dgm:pt>
    <dgm:pt modelId="{21358EF4-E7D8-4C13-BAC0-7410F8AC28B4}">
      <dgm:prSet/>
      <dgm:spPr/>
      <dgm:t>
        <a:bodyPr/>
        <a:lstStyle/>
        <a:p>
          <a:r>
            <a:rPr lang="en-US"/>
            <a:t>Increased equipment sales</a:t>
          </a:r>
          <a:br>
            <a:rPr lang="en-US"/>
          </a:br>
          <a:endParaRPr lang="en-US"/>
        </a:p>
      </dgm:t>
    </dgm:pt>
    <dgm:pt modelId="{6656052A-C1D6-4B15-A756-7C5EA17368F1}" type="parTrans" cxnId="{1D9B8808-A642-4DB3-BF30-53A54662EFC2}">
      <dgm:prSet/>
      <dgm:spPr/>
      <dgm:t>
        <a:bodyPr/>
        <a:lstStyle/>
        <a:p>
          <a:endParaRPr lang="en-US"/>
        </a:p>
      </dgm:t>
    </dgm:pt>
    <dgm:pt modelId="{2909047E-EA14-479E-BC63-99F09F701704}" type="sibTrans" cxnId="{1D9B8808-A642-4DB3-BF30-53A54662EFC2}">
      <dgm:prSet/>
      <dgm:spPr/>
      <dgm:t>
        <a:bodyPr/>
        <a:lstStyle/>
        <a:p>
          <a:endParaRPr lang="en-US"/>
        </a:p>
      </dgm:t>
    </dgm:pt>
    <dgm:pt modelId="{A69D40E5-F8A2-49FB-A313-F9D5D3AB40F0}">
      <dgm:prSet/>
      <dgm:spPr/>
      <dgm:t>
        <a:bodyPr/>
        <a:lstStyle/>
        <a:p>
          <a:r>
            <a:rPr lang="en-US"/>
            <a:t>Increased bar and food sales</a:t>
          </a:r>
          <a:br>
            <a:rPr lang="en-US"/>
          </a:br>
          <a:endParaRPr lang="en-US"/>
        </a:p>
      </dgm:t>
    </dgm:pt>
    <dgm:pt modelId="{AAF04C20-8688-468F-96D4-C2E4878B5920}" type="parTrans" cxnId="{9CF81FD7-13E0-4E73-BDFB-F8ACEDA0E055}">
      <dgm:prSet/>
      <dgm:spPr/>
      <dgm:t>
        <a:bodyPr/>
        <a:lstStyle/>
        <a:p>
          <a:endParaRPr lang="en-US"/>
        </a:p>
      </dgm:t>
    </dgm:pt>
    <dgm:pt modelId="{60519DB9-CA15-46CC-948D-8A61CD2FCE98}" type="sibTrans" cxnId="{9CF81FD7-13E0-4E73-BDFB-F8ACEDA0E055}">
      <dgm:prSet/>
      <dgm:spPr/>
      <dgm:t>
        <a:bodyPr/>
        <a:lstStyle/>
        <a:p>
          <a:endParaRPr lang="en-US"/>
        </a:p>
      </dgm:t>
    </dgm:pt>
    <dgm:pt modelId="{807CED85-9BBC-40C4-BAEA-72A36631B0E8}">
      <dgm:prSet/>
      <dgm:spPr/>
      <dgm:t>
        <a:bodyPr/>
        <a:lstStyle/>
        <a:p>
          <a:r>
            <a:rPr lang="en-CA"/>
            <a:t>Opportunity to host stick curling bonspiels at your club</a:t>
          </a:r>
          <a:endParaRPr lang="en-US"/>
        </a:p>
      </dgm:t>
    </dgm:pt>
    <dgm:pt modelId="{4012EE49-A282-4AD3-9EBA-780346473F21}" type="parTrans" cxnId="{A77C865F-CE97-4851-A485-34C64AC649CE}">
      <dgm:prSet/>
      <dgm:spPr/>
      <dgm:t>
        <a:bodyPr/>
        <a:lstStyle/>
        <a:p>
          <a:endParaRPr lang="en-US"/>
        </a:p>
      </dgm:t>
    </dgm:pt>
    <dgm:pt modelId="{7126BD43-CE27-46BA-9075-1B5B8A2ECCFB}" type="sibTrans" cxnId="{A77C865F-CE97-4851-A485-34C64AC649CE}">
      <dgm:prSet/>
      <dgm:spPr/>
      <dgm:t>
        <a:bodyPr/>
        <a:lstStyle/>
        <a:p>
          <a:endParaRPr lang="en-US"/>
        </a:p>
      </dgm:t>
    </dgm:pt>
    <dgm:pt modelId="{87F7EAE3-0830-D04B-982F-BB7D15D900C0}" type="pres">
      <dgm:prSet presAssocID="{759CA129-C9AC-4FFC-B851-936FAF8D4088}" presName="Name0" presStyleCnt="0">
        <dgm:presLayoutVars>
          <dgm:dir/>
          <dgm:resizeHandles val="exact"/>
        </dgm:presLayoutVars>
      </dgm:prSet>
      <dgm:spPr/>
    </dgm:pt>
    <dgm:pt modelId="{C9290F06-38DA-2F43-B668-354978A8BE54}" type="pres">
      <dgm:prSet presAssocID="{8D2AEC77-000F-4DF5-804B-40815E0B2BB3}" presName="node" presStyleLbl="node1" presStyleIdx="0" presStyleCnt="6">
        <dgm:presLayoutVars>
          <dgm:bulletEnabled val="1"/>
        </dgm:presLayoutVars>
      </dgm:prSet>
      <dgm:spPr/>
    </dgm:pt>
    <dgm:pt modelId="{AD51B285-59AF-524F-ADD3-7337E4EEE376}" type="pres">
      <dgm:prSet presAssocID="{5E49B55A-28FE-4787-B376-A0E1F75F52D8}" presName="sibTrans" presStyleLbl="sibTrans1D1" presStyleIdx="0" presStyleCnt="5"/>
      <dgm:spPr/>
    </dgm:pt>
    <dgm:pt modelId="{F4BD78D4-05DC-254E-969C-2B39B0914799}" type="pres">
      <dgm:prSet presAssocID="{5E49B55A-28FE-4787-B376-A0E1F75F52D8}" presName="connectorText" presStyleLbl="sibTrans1D1" presStyleIdx="0" presStyleCnt="5"/>
      <dgm:spPr/>
    </dgm:pt>
    <dgm:pt modelId="{6D488BBF-5230-D643-8BBE-3D9E27B94227}" type="pres">
      <dgm:prSet presAssocID="{E4533139-11F3-4F67-BCCE-FAB97208CB05}" presName="node" presStyleLbl="node1" presStyleIdx="1" presStyleCnt="6">
        <dgm:presLayoutVars>
          <dgm:bulletEnabled val="1"/>
        </dgm:presLayoutVars>
      </dgm:prSet>
      <dgm:spPr/>
    </dgm:pt>
    <dgm:pt modelId="{F18B912C-67E4-1740-AD6C-4D44EBDAAA1B}" type="pres">
      <dgm:prSet presAssocID="{7E6CF0D3-0511-4A08-BA2A-85101B774006}" presName="sibTrans" presStyleLbl="sibTrans1D1" presStyleIdx="1" presStyleCnt="5"/>
      <dgm:spPr/>
    </dgm:pt>
    <dgm:pt modelId="{9219BA06-0DCC-E84A-A552-C595ED6BDBC2}" type="pres">
      <dgm:prSet presAssocID="{7E6CF0D3-0511-4A08-BA2A-85101B774006}" presName="connectorText" presStyleLbl="sibTrans1D1" presStyleIdx="1" presStyleCnt="5"/>
      <dgm:spPr/>
    </dgm:pt>
    <dgm:pt modelId="{8CBE38DB-29F2-474C-AC6D-E26F6085C056}" type="pres">
      <dgm:prSet presAssocID="{A2EC4FAC-232B-4BB0-88BB-5E6660F39259}" presName="node" presStyleLbl="node1" presStyleIdx="2" presStyleCnt="6">
        <dgm:presLayoutVars>
          <dgm:bulletEnabled val="1"/>
        </dgm:presLayoutVars>
      </dgm:prSet>
      <dgm:spPr/>
    </dgm:pt>
    <dgm:pt modelId="{48A8B1CB-51E3-8145-8EE5-794AE5878353}" type="pres">
      <dgm:prSet presAssocID="{90279C32-8BD0-4E33-BDD1-6CBB80D654C4}" presName="sibTrans" presStyleLbl="sibTrans1D1" presStyleIdx="2" presStyleCnt="5"/>
      <dgm:spPr/>
    </dgm:pt>
    <dgm:pt modelId="{3CD5D471-DF80-804E-902E-CAAB3C6962B2}" type="pres">
      <dgm:prSet presAssocID="{90279C32-8BD0-4E33-BDD1-6CBB80D654C4}" presName="connectorText" presStyleLbl="sibTrans1D1" presStyleIdx="2" presStyleCnt="5"/>
      <dgm:spPr/>
    </dgm:pt>
    <dgm:pt modelId="{1A32342C-DF5D-4347-BBAB-C32623C949BA}" type="pres">
      <dgm:prSet presAssocID="{21358EF4-E7D8-4C13-BAC0-7410F8AC28B4}" presName="node" presStyleLbl="node1" presStyleIdx="3" presStyleCnt="6">
        <dgm:presLayoutVars>
          <dgm:bulletEnabled val="1"/>
        </dgm:presLayoutVars>
      </dgm:prSet>
      <dgm:spPr/>
    </dgm:pt>
    <dgm:pt modelId="{C58200EB-DB46-1C4F-82E8-130D9FF3800C}" type="pres">
      <dgm:prSet presAssocID="{2909047E-EA14-479E-BC63-99F09F701704}" presName="sibTrans" presStyleLbl="sibTrans1D1" presStyleIdx="3" presStyleCnt="5"/>
      <dgm:spPr/>
    </dgm:pt>
    <dgm:pt modelId="{DE852E72-5660-8348-B855-62FF5F8791A5}" type="pres">
      <dgm:prSet presAssocID="{2909047E-EA14-479E-BC63-99F09F701704}" presName="connectorText" presStyleLbl="sibTrans1D1" presStyleIdx="3" presStyleCnt="5"/>
      <dgm:spPr/>
    </dgm:pt>
    <dgm:pt modelId="{11CAEB0D-396A-434B-84C0-3257E17ACF3E}" type="pres">
      <dgm:prSet presAssocID="{A69D40E5-F8A2-49FB-A313-F9D5D3AB40F0}" presName="node" presStyleLbl="node1" presStyleIdx="4" presStyleCnt="6">
        <dgm:presLayoutVars>
          <dgm:bulletEnabled val="1"/>
        </dgm:presLayoutVars>
      </dgm:prSet>
      <dgm:spPr/>
    </dgm:pt>
    <dgm:pt modelId="{59A3C27A-E954-974B-90A0-15902F000BAF}" type="pres">
      <dgm:prSet presAssocID="{60519DB9-CA15-46CC-948D-8A61CD2FCE98}" presName="sibTrans" presStyleLbl="sibTrans1D1" presStyleIdx="4" presStyleCnt="5"/>
      <dgm:spPr/>
    </dgm:pt>
    <dgm:pt modelId="{BB6F9558-A34D-DE44-9547-872C046875BB}" type="pres">
      <dgm:prSet presAssocID="{60519DB9-CA15-46CC-948D-8A61CD2FCE98}" presName="connectorText" presStyleLbl="sibTrans1D1" presStyleIdx="4" presStyleCnt="5"/>
      <dgm:spPr/>
    </dgm:pt>
    <dgm:pt modelId="{F57F3EC4-68CD-DA4B-B2D8-6DCBD9C345D2}" type="pres">
      <dgm:prSet presAssocID="{807CED85-9BBC-40C4-BAEA-72A36631B0E8}" presName="node" presStyleLbl="node1" presStyleIdx="5" presStyleCnt="6">
        <dgm:presLayoutVars>
          <dgm:bulletEnabled val="1"/>
        </dgm:presLayoutVars>
      </dgm:prSet>
      <dgm:spPr/>
    </dgm:pt>
  </dgm:ptLst>
  <dgm:cxnLst>
    <dgm:cxn modelId="{ECCE8C01-2E54-A64A-AE2E-E838B1FD7BEC}" type="presOf" srcId="{2909047E-EA14-479E-BC63-99F09F701704}" destId="{C58200EB-DB46-1C4F-82E8-130D9FF3800C}" srcOrd="0" destOrd="0" presId="urn:microsoft.com/office/officeart/2016/7/layout/RepeatingBendingProcessNew"/>
    <dgm:cxn modelId="{5933D406-2FFF-4D43-8C67-A79BA3B71014}" type="presOf" srcId="{E4533139-11F3-4F67-BCCE-FAB97208CB05}" destId="{6D488BBF-5230-D643-8BBE-3D9E27B94227}" srcOrd="0" destOrd="0" presId="urn:microsoft.com/office/officeart/2016/7/layout/RepeatingBendingProcessNew"/>
    <dgm:cxn modelId="{FD884A07-1130-304D-BBB2-0CD6168CB76D}" type="presOf" srcId="{5E49B55A-28FE-4787-B376-A0E1F75F52D8}" destId="{F4BD78D4-05DC-254E-969C-2B39B0914799}" srcOrd="1" destOrd="0" presId="urn:microsoft.com/office/officeart/2016/7/layout/RepeatingBendingProcessNew"/>
    <dgm:cxn modelId="{1D9B8808-A642-4DB3-BF30-53A54662EFC2}" srcId="{759CA129-C9AC-4FFC-B851-936FAF8D4088}" destId="{21358EF4-E7D8-4C13-BAC0-7410F8AC28B4}" srcOrd="3" destOrd="0" parTransId="{6656052A-C1D6-4B15-A756-7C5EA17368F1}" sibTransId="{2909047E-EA14-479E-BC63-99F09F701704}"/>
    <dgm:cxn modelId="{3E93AB1D-EDF3-514E-AB6C-73429A7198A1}" type="presOf" srcId="{A2EC4FAC-232B-4BB0-88BB-5E6660F39259}" destId="{8CBE38DB-29F2-474C-AC6D-E26F6085C056}" srcOrd="0" destOrd="0" presId="urn:microsoft.com/office/officeart/2016/7/layout/RepeatingBendingProcessNew"/>
    <dgm:cxn modelId="{AA8A761E-4C1F-0C48-BC4F-73086C7E740D}" type="presOf" srcId="{60519DB9-CA15-46CC-948D-8A61CD2FCE98}" destId="{59A3C27A-E954-974B-90A0-15902F000BAF}" srcOrd="0" destOrd="0" presId="urn:microsoft.com/office/officeart/2016/7/layout/RepeatingBendingProcessNew"/>
    <dgm:cxn modelId="{5DF89147-F5BB-B240-BAA4-8F90EC0B8A28}" type="presOf" srcId="{5E49B55A-28FE-4787-B376-A0E1F75F52D8}" destId="{AD51B285-59AF-524F-ADD3-7337E4EEE376}" srcOrd="0" destOrd="0" presId="urn:microsoft.com/office/officeart/2016/7/layout/RepeatingBendingProcessNew"/>
    <dgm:cxn modelId="{F619DC4B-B58F-A54F-9429-E239DA1179D8}" type="presOf" srcId="{7E6CF0D3-0511-4A08-BA2A-85101B774006}" destId="{F18B912C-67E4-1740-AD6C-4D44EBDAAA1B}" srcOrd="0" destOrd="0" presId="urn:microsoft.com/office/officeart/2016/7/layout/RepeatingBendingProcessNew"/>
    <dgm:cxn modelId="{2726C34C-7BD2-A74E-AA68-F333923CAE34}" type="presOf" srcId="{704C9691-D033-4298-A906-B66651CD0917}" destId="{8CBE38DB-29F2-474C-AC6D-E26F6085C056}" srcOrd="0" destOrd="1" presId="urn:microsoft.com/office/officeart/2016/7/layout/RepeatingBendingProcessNew"/>
    <dgm:cxn modelId="{A77C865F-CE97-4851-A485-34C64AC649CE}" srcId="{759CA129-C9AC-4FFC-B851-936FAF8D4088}" destId="{807CED85-9BBC-40C4-BAEA-72A36631B0E8}" srcOrd="5" destOrd="0" parTransId="{4012EE49-A282-4AD3-9EBA-780346473F21}" sibTransId="{7126BD43-CE27-46BA-9075-1B5B8A2ECCFB}"/>
    <dgm:cxn modelId="{47049563-CD27-EA44-A3A6-0612A71A1F45}" type="presOf" srcId="{A69D40E5-F8A2-49FB-A313-F9D5D3AB40F0}" destId="{11CAEB0D-396A-434B-84C0-3257E17ACF3E}" srcOrd="0" destOrd="0" presId="urn:microsoft.com/office/officeart/2016/7/layout/RepeatingBendingProcessNew"/>
    <dgm:cxn modelId="{7E8F4570-1F06-4502-8611-9BB24FA7339E}" srcId="{759CA129-C9AC-4FFC-B851-936FAF8D4088}" destId="{8D2AEC77-000F-4DF5-804B-40815E0B2BB3}" srcOrd="0" destOrd="0" parTransId="{F072F9B4-4EC1-4394-ACE9-E90B64A028BE}" sibTransId="{5E49B55A-28FE-4787-B376-A0E1F75F52D8}"/>
    <dgm:cxn modelId="{1D9F2A77-3CF6-40DF-8544-87C7C325F74D}" srcId="{759CA129-C9AC-4FFC-B851-936FAF8D4088}" destId="{A2EC4FAC-232B-4BB0-88BB-5E6660F39259}" srcOrd="2" destOrd="0" parTransId="{5655B17F-7ACE-495B-A5FC-14FA40356909}" sibTransId="{90279C32-8BD0-4E33-BDD1-6CBB80D654C4}"/>
    <dgm:cxn modelId="{BA1FB287-1B71-4ABF-9953-4BEA59875C17}" srcId="{A2EC4FAC-232B-4BB0-88BB-5E6660F39259}" destId="{704C9691-D033-4298-A906-B66651CD0917}" srcOrd="0" destOrd="0" parTransId="{F4B31CF9-D59C-44FB-8C52-4FB6F7D2E40B}" sibTransId="{160E28A1-FE69-48DE-BD3E-E7E55AD02ABB}"/>
    <dgm:cxn modelId="{FC39C58F-59FA-AC46-A1F8-D4AC37814FEA}" type="presOf" srcId="{90279C32-8BD0-4E33-BDD1-6CBB80D654C4}" destId="{3CD5D471-DF80-804E-902E-CAAB3C6962B2}" srcOrd="1" destOrd="0" presId="urn:microsoft.com/office/officeart/2016/7/layout/RepeatingBendingProcessNew"/>
    <dgm:cxn modelId="{DDFE2E9D-EE41-5045-813B-0CBD5621BB3C}" type="presOf" srcId="{8D2AEC77-000F-4DF5-804B-40815E0B2BB3}" destId="{C9290F06-38DA-2F43-B668-354978A8BE54}" srcOrd="0" destOrd="0" presId="urn:microsoft.com/office/officeart/2016/7/layout/RepeatingBendingProcessNew"/>
    <dgm:cxn modelId="{B5E96CCF-E84F-4A3D-B1B8-5BC5E20E6A77}" srcId="{759CA129-C9AC-4FFC-B851-936FAF8D4088}" destId="{E4533139-11F3-4F67-BCCE-FAB97208CB05}" srcOrd="1" destOrd="0" parTransId="{A856EC9F-EEAC-4402-B509-D9BF3B3A5D7B}" sibTransId="{7E6CF0D3-0511-4A08-BA2A-85101B774006}"/>
    <dgm:cxn modelId="{D421FAD6-E6F6-BB4C-9D68-2E2F030091FB}" type="presOf" srcId="{759CA129-C9AC-4FFC-B851-936FAF8D4088}" destId="{87F7EAE3-0830-D04B-982F-BB7D15D900C0}" srcOrd="0" destOrd="0" presId="urn:microsoft.com/office/officeart/2016/7/layout/RepeatingBendingProcessNew"/>
    <dgm:cxn modelId="{9CF81FD7-13E0-4E73-BDFB-F8ACEDA0E055}" srcId="{759CA129-C9AC-4FFC-B851-936FAF8D4088}" destId="{A69D40E5-F8A2-49FB-A313-F9D5D3AB40F0}" srcOrd="4" destOrd="0" parTransId="{AAF04C20-8688-468F-96D4-C2E4878B5920}" sibTransId="{60519DB9-CA15-46CC-948D-8A61CD2FCE98}"/>
    <dgm:cxn modelId="{F36DE4D9-5B8E-734F-97F2-17AA57C4AF29}" type="presOf" srcId="{60519DB9-CA15-46CC-948D-8A61CD2FCE98}" destId="{BB6F9558-A34D-DE44-9547-872C046875BB}" srcOrd="1" destOrd="0" presId="urn:microsoft.com/office/officeart/2016/7/layout/RepeatingBendingProcessNew"/>
    <dgm:cxn modelId="{D948C8DB-A1B4-7145-9822-4C58F5E5ACCD}" type="presOf" srcId="{2909047E-EA14-479E-BC63-99F09F701704}" destId="{DE852E72-5660-8348-B855-62FF5F8791A5}" srcOrd="1" destOrd="0" presId="urn:microsoft.com/office/officeart/2016/7/layout/RepeatingBendingProcessNew"/>
    <dgm:cxn modelId="{03DA1DE3-B591-0A4D-801D-E6DC77DB4E1C}" type="presOf" srcId="{90279C32-8BD0-4E33-BDD1-6CBB80D654C4}" destId="{48A8B1CB-51E3-8145-8EE5-794AE5878353}" srcOrd="0" destOrd="0" presId="urn:microsoft.com/office/officeart/2016/7/layout/RepeatingBendingProcessNew"/>
    <dgm:cxn modelId="{F7370DF0-D961-BF4B-A394-8B2CBAB95AB1}" type="presOf" srcId="{21358EF4-E7D8-4C13-BAC0-7410F8AC28B4}" destId="{1A32342C-DF5D-4347-BBAB-C32623C949BA}" srcOrd="0" destOrd="0" presId="urn:microsoft.com/office/officeart/2016/7/layout/RepeatingBendingProcessNew"/>
    <dgm:cxn modelId="{513DB3F1-D2B4-AD49-849B-4DDACEF58C8E}" type="presOf" srcId="{807CED85-9BBC-40C4-BAEA-72A36631B0E8}" destId="{F57F3EC4-68CD-DA4B-B2D8-6DCBD9C345D2}" srcOrd="0" destOrd="0" presId="urn:microsoft.com/office/officeart/2016/7/layout/RepeatingBendingProcessNew"/>
    <dgm:cxn modelId="{3CBADFF8-3EA6-544C-8607-454BC7746BA3}" type="presOf" srcId="{7E6CF0D3-0511-4A08-BA2A-85101B774006}" destId="{9219BA06-0DCC-E84A-A552-C595ED6BDBC2}" srcOrd="1" destOrd="0" presId="urn:microsoft.com/office/officeart/2016/7/layout/RepeatingBendingProcessNew"/>
    <dgm:cxn modelId="{18E496B6-24AC-B54A-BE4B-6040EB177D2F}" type="presParOf" srcId="{87F7EAE3-0830-D04B-982F-BB7D15D900C0}" destId="{C9290F06-38DA-2F43-B668-354978A8BE54}" srcOrd="0" destOrd="0" presId="urn:microsoft.com/office/officeart/2016/7/layout/RepeatingBendingProcessNew"/>
    <dgm:cxn modelId="{A16EFCF0-0B92-D04F-ADEB-584DE8A69630}" type="presParOf" srcId="{87F7EAE3-0830-D04B-982F-BB7D15D900C0}" destId="{AD51B285-59AF-524F-ADD3-7337E4EEE376}" srcOrd="1" destOrd="0" presId="urn:microsoft.com/office/officeart/2016/7/layout/RepeatingBendingProcessNew"/>
    <dgm:cxn modelId="{DBB763B9-5444-DA40-8255-3A33D05B4F02}" type="presParOf" srcId="{AD51B285-59AF-524F-ADD3-7337E4EEE376}" destId="{F4BD78D4-05DC-254E-969C-2B39B0914799}" srcOrd="0" destOrd="0" presId="urn:microsoft.com/office/officeart/2016/7/layout/RepeatingBendingProcessNew"/>
    <dgm:cxn modelId="{8343F881-87D2-DD4A-8B44-27949CCBB166}" type="presParOf" srcId="{87F7EAE3-0830-D04B-982F-BB7D15D900C0}" destId="{6D488BBF-5230-D643-8BBE-3D9E27B94227}" srcOrd="2" destOrd="0" presId="urn:microsoft.com/office/officeart/2016/7/layout/RepeatingBendingProcessNew"/>
    <dgm:cxn modelId="{308B6B9A-DB93-3D4C-881D-75F9B421B05E}" type="presParOf" srcId="{87F7EAE3-0830-D04B-982F-BB7D15D900C0}" destId="{F18B912C-67E4-1740-AD6C-4D44EBDAAA1B}" srcOrd="3" destOrd="0" presId="urn:microsoft.com/office/officeart/2016/7/layout/RepeatingBendingProcessNew"/>
    <dgm:cxn modelId="{DE7025AC-C38E-A545-A69D-95FD7340F9A6}" type="presParOf" srcId="{F18B912C-67E4-1740-AD6C-4D44EBDAAA1B}" destId="{9219BA06-0DCC-E84A-A552-C595ED6BDBC2}" srcOrd="0" destOrd="0" presId="urn:microsoft.com/office/officeart/2016/7/layout/RepeatingBendingProcessNew"/>
    <dgm:cxn modelId="{01F70A77-5F6E-5940-99DD-BD94C74B82FA}" type="presParOf" srcId="{87F7EAE3-0830-D04B-982F-BB7D15D900C0}" destId="{8CBE38DB-29F2-474C-AC6D-E26F6085C056}" srcOrd="4" destOrd="0" presId="urn:microsoft.com/office/officeart/2016/7/layout/RepeatingBendingProcessNew"/>
    <dgm:cxn modelId="{1E4184E3-00AF-0A43-A44E-B921C0DACB1A}" type="presParOf" srcId="{87F7EAE3-0830-D04B-982F-BB7D15D900C0}" destId="{48A8B1CB-51E3-8145-8EE5-794AE5878353}" srcOrd="5" destOrd="0" presId="urn:microsoft.com/office/officeart/2016/7/layout/RepeatingBendingProcessNew"/>
    <dgm:cxn modelId="{790575C2-ABEA-9D42-A6AD-B3DBF2F96868}" type="presParOf" srcId="{48A8B1CB-51E3-8145-8EE5-794AE5878353}" destId="{3CD5D471-DF80-804E-902E-CAAB3C6962B2}" srcOrd="0" destOrd="0" presId="urn:microsoft.com/office/officeart/2016/7/layout/RepeatingBendingProcessNew"/>
    <dgm:cxn modelId="{99BB076C-C2F9-FC4E-99CB-85B363881ACE}" type="presParOf" srcId="{87F7EAE3-0830-D04B-982F-BB7D15D900C0}" destId="{1A32342C-DF5D-4347-BBAB-C32623C949BA}" srcOrd="6" destOrd="0" presId="urn:microsoft.com/office/officeart/2016/7/layout/RepeatingBendingProcessNew"/>
    <dgm:cxn modelId="{A9A2BEA1-47CA-0441-90F9-5E5000E4753A}" type="presParOf" srcId="{87F7EAE3-0830-D04B-982F-BB7D15D900C0}" destId="{C58200EB-DB46-1C4F-82E8-130D9FF3800C}" srcOrd="7" destOrd="0" presId="urn:microsoft.com/office/officeart/2016/7/layout/RepeatingBendingProcessNew"/>
    <dgm:cxn modelId="{E647E0D0-B533-8D42-811D-094DA22FBC20}" type="presParOf" srcId="{C58200EB-DB46-1C4F-82E8-130D9FF3800C}" destId="{DE852E72-5660-8348-B855-62FF5F8791A5}" srcOrd="0" destOrd="0" presId="urn:microsoft.com/office/officeart/2016/7/layout/RepeatingBendingProcessNew"/>
    <dgm:cxn modelId="{3E5F940F-AF19-9843-A787-FE96FCEC1027}" type="presParOf" srcId="{87F7EAE3-0830-D04B-982F-BB7D15D900C0}" destId="{11CAEB0D-396A-434B-84C0-3257E17ACF3E}" srcOrd="8" destOrd="0" presId="urn:microsoft.com/office/officeart/2016/7/layout/RepeatingBendingProcessNew"/>
    <dgm:cxn modelId="{4171C33C-679C-AA4E-9FAC-BD64B123B8B2}" type="presParOf" srcId="{87F7EAE3-0830-D04B-982F-BB7D15D900C0}" destId="{59A3C27A-E954-974B-90A0-15902F000BAF}" srcOrd="9" destOrd="0" presId="urn:microsoft.com/office/officeart/2016/7/layout/RepeatingBendingProcessNew"/>
    <dgm:cxn modelId="{4DD1CAAE-A529-3440-B8CA-E260C86977AE}" type="presParOf" srcId="{59A3C27A-E954-974B-90A0-15902F000BAF}" destId="{BB6F9558-A34D-DE44-9547-872C046875BB}" srcOrd="0" destOrd="0" presId="urn:microsoft.com/office/officeart/2016/7/layout/RepeatingBendingProcessNew"/>
    <dgm:cxn modelId="{9BD922CB-BE0D-884E-98CC-7D55CA09D26E}" type="presParOf" srcId="{87F7EAE3-0830-D04B-982F-BB7D15D900C0}" destId="{F57F3EC4-68CD-DA4B-B2D8-6DCBD9C345D2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3AB1343-CE42-4F6A-86F4-0601C095685E}" type="doc">
      <dgm:prSet loTypeId="urn:microsoft.com/office/officeart/2005/8/layout/hierarchy1" loCatId="hierarchy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64BC519C-0965-4CA2-85EF-705CC14C3FD4}">
      <dgm:prSet/>
      <dgm:spPr/>
      <dgm:t>
        <a:bodyPr/>
        <a:lstStyle/>
        <a:p>
          <a:r>
            <a:rPr lang="en-CA"/>
            <a:t>Seniors want to be active as long as possible.</a:t>
          </a:r>
          <a:br>
            <a:rPr lang="en-CA"/>
          </a:br>
          <a:endParaRPr lang="en-US"/>
        </a:p>
      </dgm:t>
    </dgm:pt>
    <dgm:pt modelId="{6813A205-D070-41CF-B79D-5488AAC58E5E}" type="parTrans" cxnId="{BA6331CF-CE4E-4B36-B323-D264EA01A6D3}">
      <dgm:prSet/>
      <dgm:spPr/>
      <dgm:t>
        <a:bodyPr/>
        <a:lstStyle/>
        <a:p>
          <a:endParaRPr lang="en-US"/>
        </a:p>
      </dgm:t>
    </dgm:pt>
    <dgm:pt modelId="{6B27B17C-3F83-47BD-BB59-5F30565D895F}" type="sibTrans" cxnId="{BA6331CF-CE4E-4B36-B323-D264EA01A6D3}">
      <dgm:prSet/>
      <dgm:spPr/>
      <dgm:t>
        <a:bodyPr/>
        <a:lstStyle/>
        <a:p>
          <a:endParaRPr lang="en-US"/>
        </a:p>
      </dgm:t>
    </dgm:pt>
    <dgm:pt modelId="{F4F7BC10-A122-4B98-87A2-880850388A75}">
      <dgm:prSet/>
      <dgm:spPr/>
      <dgm:t>
        <a:bodyPr/>
        <a:lstStyle/>
        <a:p>
          <a:r>
            <a:rPr lang="en-CA"/>
            <a:t>Canadian Seniors programs have grants and funding initiatives to support this endeavor</a:t>
          </a:r>
          <a:endParaRPr lang="en-US"/>
        </a:p>
      </dgm:t>
    </dgm:pt>
    <dgm:pt modelId="{652DEA9D-6C3C-436E-A469-C18EC54B2272}" type="parTrans" cxnId="{91DA3103-DDD9-4E1A-8462-9EA6A4168C13}">
      <dgm:prSet/>
      <dgm:spPr/>
      <dgm:t>
        <a:bodyPr/>
        <a:lstStyle/>
        <a:p>
          <a:endParaRPr lang="en-US"/>
        </a:p>
      </dgm:t>
    </dgm:pt>
    <dgm:pt modelId="{E79D9878-54F9-45DE-8331-2961EEE02493}" type="sibTrans" cxnId="{91DA3103-DDD9-4E1A-8462-9EA6A4168C13}">
      <dgm:prSet/>
      <dgm:spPr/>
      <dgm:t>
        <a:bodyPr/>
        <a:lstStyle/>
        <a:p>
          <a:endParaRPr lang="en-US"/>
        </a:p>
      </dgm:t>
    </dgm:pt>
    <dgm:pt modelId="{A38A1B90-6CD1-9948-BAF3-8843A17519D9}" type="pres">
      <dgm:prSet presAssocID="{B3AB1343-CE42-4F6A-86F4-0601C095685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B4A1756-14CD-6F46-8425-8156583E658E}" type="pres">
      <dgm:prSet presAssocID="{64BC519C-0965-4CA2-85EF-705CC14C3FD4}" presName="hierRoot1" presStyleCnt="0"/>
      <dgm:spPr/>
    </dgm:pt>
    <dgm:pt modelId="{B696E117-59DB-FB4B-A787-88E8B31BE5CF}" type="pres">
      <dgm:prSet presAssocID="{64BC519C-0965-4CA2-85EF-705CC14C3FD4}" presName="composite" presStyleCnt="0"/>
      <dgm:spPr/>
    </dgm:pt>
    <dgm:pt modelId="{39CF303E-0ECA-FB48-BC96-7374D254CDD1}" type="pres">
      <dgm:prSet presAssocID="{64BC519C-0965-4CA2-85EF-705CC14C3FD4}" presName="background" presStyleLbl="node0" presStyleIdx="0" presStyleCnt="2"/>
      <dgm:spPr/>
    </dgm:pt>
    <dgm:pt modelId="{E2A103A2-D5F4-C34C-9268-D4880CF563C0}" type="pres">
      <dgm:prSet presAssocID="{64BC519C-0965-4CA2-85EF-705CC14C3FD4}" presName="text" presStyleLbl="fgAcc0" presStyleIdx="0" presStyleCnt="2">
        <dgm:presLayoutVars>
          <dgm:chPref val="3"/>
        </dgm:presLayoutVars>
      </dgm:prSet>
      <dgm:spPr/>
    </dgm:pt>
    <dgm:pt modelId="{12AE47BF-6ABB-2B4A-9B90-38BCD1ED1789}" type="pres">
      <dgm:prSet presAssocID="{64BC519C-0965-4CA2-85EF-705CC14C3FD4}" presName="hierChild2" presStyleCnt="0"/>
      <dgm:spPr/>
    </dgm:pt>
    <dgm:pt modelId="{65468703-535F-4A4C-A88D-35D4357829E7}" type="pres">
      <dgm:prSet presAssocID="{F4F7BC10-A122-4B98-87A2-880850388A75}" presName="hierRoot1" presStyleCnt="0"/>
      <dgm:spPr/>
    </dgm:pt>
    <dgm:pt modelId="{4F766E86-5873-DE4C-9805-1A18F3EE2E01}" type="pres">
      <dgm:prSet presAssocID="{F4F7BC10-A122-4B98-87A2-880850388A75}" presName="composite" presStyleCnt="0"/>
      <dgm:spPr/>
    </dgm:pt>
    <dgm:pt modelId="{48436EC0-DB2E-5843-8D36-8F6742DF048C}" type="pres">
      <dgm:prSet presAssocID="{F4F7BC10-A122-4B98-87A2-880850388A75}" presName="background" presStyleLbl="node0" presStyleIdx="1" presStyleCnt="2"/>
      <dgm:spPr/>
    </dgm:pt>
    <dgm:pt modelId="{CB484AC8-8876-CC4D-ADD7-BAD98514B25B}" type="pres">
      <dgm:prSet presAssocID="{F4F7BC10-A122-4B98-87A2-880850388A75}" presName="text" presStyleLbl="fgAcc0" presStyleIdx="1" presStyleCnt="2">
        <dgm:presLayoutVars>
          <dgm:chPref val="3"/>
        </dgm:presLayoutVars>
      </dgm:prSet>
      <dgm:spPr/>
    </dgm:pt>
    <dgm:pt modelId="{19DB2597-E659-DA4E-AAB9-0AE386764AC8}" type="pres">
      <dgm:prSet presAssocID="{F4F7BC10-A122-4B98-87A2-880850388A75}" presName="hierChild2" presStyleCnt="0"/>
      <dgm:spPr/>
    </dgm:pt>
  </dgm:ptLst>
  <dgm:cxnLst>
    <dgm:cxn modelId="{91DA3103-DDD9-4E1A-8462-9EA6A4168C13}" srcId="{B3AB1343-CE42-4F6A-86F4-0601C095685E}" destId="{F4F7BC10-A122-4B98-87A2-880850388A75}" srcOrd="1" destOrd="0" parTransId="{652DEA9D-6C3C-436E-A469-C18EC54B2272}" sibTransId="{E79D9878-54F9-45DE-8331-2961EEE02493}"/>
    <dgm:cxn modelId="{C4822335-7B62-F548-B812-E2038F03C176}" type="presOf" srcId="{B3AB1343-CE42-4F6A-86F4-0601C095685E}" destId="{A38A1B90-6CD1-9948-BAF3-8843A17519D9}" srcOrd="0" destOrd="0" presId="urn:microsoft.com/office/officeart/2005/8/layout/hierarchy1"/>
    <dgm:cxn modelId="{BF5E73A2-5807-E649-854A-9A28302D6D16}" type="presOf" srcId="{64BC519C-0965-4CA2-85EF-705CC14C3FD4}" destId="{E2A103A2-D5F4-C34C-9268-D4880CF563C0}" srcOrd="0" destOrd="0" presId="urn:microsoft.com/office/officeart/2005/8/layout/hierarchy1"/>
    <dgm:cxn modelId="{467095B4-66B3-9B4A-A327-E7DD8C099B9A}" type="presOf" srcId="{F4F7BC10-A122-4B98-87A2-880850388A75}" destId="{CB484AC8-8876-CC4D-ADD7-BAD98514B25B}" srcOrd="0" destOrd="0" presId="urn:microsoft.com/office/officeart/2005/8/layout/hierarchy1"/>
    <dgm:cxn modelId="{BA6331CF-CE4E-4B36-B323-D264EA01A6D3}" srcId="{B3AB1343-CE42-4F6A-86F4-0601C095685E}" destId="{64BC519C-0965-4CA2-85EF-705CC14C3FD4}" srcOrd="0" destOrd="0" parTransId="{6813A205-D070-41CF-B79D-5488AAC58E5E}" sibTransId="{6B27B17C-3F83-47BD-BB59-5F30565D895F}"/>
    <dgm:cxn modelId="{BBB4FD68-D6EF-284E-863B-25A0CFD0B75A}" type="presParOf" srcId="{A38A1B90-6CD1-9948-BAF3-8843A17519D9}" destId="{2B4A1756-14CD-6F46-8425-8156583E658E}" srcOrd="0" destOrd="0" presId="urn:microsoft.com/office/officeart/2005/8/layout/hierarchy1"/>
    <dgm:cxn modelId="{A99D147B-3D35-114F-B93D-862512B8BE40}" type="presParOf" srcId="{2B4A1756-14CD-6F46-8425-8156583E658E}" destId="{B696E117-59DB-FB4B-A787-88E8B31BE5CF}" srcOrd="0" destOrd="0" presId="urn:microsoft.com/office/officeart/2005/8/layout/hierarchy1"/>
    <dgm:cxn modelId="{71F01B9B-AC25-C342-AB04-1313DA31C5EC}" type="presParOf" srcId="{B696E117-59DB-FB4B-A787-88E8B31BE5CF}" destId="{39CF303E-0ECA-FB48-BC96-7374D254CDD1}" srcOrd="0" destOrd="0" presId="urn:microsoft.com/office/officeart/2005/8/layout/hierarchy1"/>
    <dgm:cxn modelId="{280EA1F5-3515-6B45-B1DC-D12B26CD7296}" type="presParOf" srcId="{B696E117-59DB-FB4B-A787-88E8B31BE5CF}" destId="{E2A103A2-D5F4-C34C-9268-D4880CF563C0}" srcOrd="1" destOrd="0" presId="urn:microsoft.com/office/officeart/2005/8/layout/hierarchy1"/>
    <dgm:cxn modelId="{93AFB191-C393-834D-825B-95E454CBAD9F}" type="presParOf" srcId="{2B4A1756-14CD-6F46-8425-8156583E658E}" destId="{12AE47BF-6ABB-2B4A-9B90-38BCD1ED1789}" srcOrd="1" destOrd="0" presId="urn:microsoft.com/office/officeart/2005/8/layout/hierarchy1"/>
    <dgm:cxn modelId="{0F595F3F-F7E2-6246-A967-77F6396D3E27}" type="presParOf" srcId="{A38A1B90-6CD1-9948-BAF3-8843A17519D9}" destId="{65468703-535F-4A4C-A88D-35D4357829E7}" srcOrd="1" destOrd="0" presId="urn:microsoft.com/office/officeart/2005/8/layout/hierarchy1"/>
    <dgm:cxn modelId="{776D0AF7-4096-BB47-9815-1B89D08AE8AC}" type="presParOf" srcId="{65468703-535F-4A4C-A88D-35D4357829E7}" destId="{4F766E86-5873-DE4C-9805-1A18F3EE2E01}" srcOrd="0" destOrd="0" presId="urn:microsoft.com/office/officeart/2005/8/layout/hierarchy1"/>
    <dgm:cxn modelId="{729F3120-AD8B-F34D-8E43-C1E92C4B05AE}" type="presParOf" srcId="{4F766E86-5873-DE4C-9805-1A18F3EE2E01}" destId="{48436EC0-DB2E-5843-8D36-8F6742DF048C}" srcOrd="0" destOrd="0" presId="urn:microsoft.com/office/officeart/2005/8/layout/hierarchy1"/>
    <dgm:cxn modelId="{2008D59C-0D8A-6843-B35B-2368112108DD}" type="presParOf" srcId="{4F766E86-5873-DE4C-9805-1A18F3EE2E01}" destId="{CB484AC8-8876-CC4D-ADD7-BAD98514B25B}" srcOrd="1" destOrd="0" presId="urn:microsoft.com/office/officeart/2005/8/layout/hierarchy1"/>
    <dgm:cxn modelId="{658D90B4-FF9B-2C44-8A69-ECBB3475DD07}" type="presParOf" srcId="{65468703-535F-4A4C-A88D-35D4357829E7}" destId="{19DB2597-E659-DA4E-AAB9-0AE386764AC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7662BB-4AF3-D543-98AF-EDF88FB5A356}">
      <dsp:nvSpPr>
        <dsp:cNvPr id="0" name=""/>
        <dsp:cNvSpPr/>
      </dsp:nvSpPr>
      <dsp:spPr>
        <a:xfrm>
          <a:off x="3155324" y="663811"/>
          <a:ext cx="51315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13150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398306" y="706812"/>
        <a:ext cx="27187" cy="5437"/>
      </dsp:txXfrm>
    </dsp:sp>
    <dsp:sp modelId="{13973D8E-2294-C946-953B-6C2A1D22DAA6}">
      <dsp:nvSpPr>
        <dsp:cNvPr id="0" name=""/>
        <dsp:cNvSpPr/>
      </dsp:nvSpPr>
      <dsp:spPr>
        <a:xfrm>
          <a:off x="792989" y="290"/>
          <a:ext cx="2364134" cy="141848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5845" tIns="121599" rIns="115845" bIns="121599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900" kern="1200"/>
            <a:t>2 person teams</a:t>
          </a:r>
          <a:br>
            <a:rPr lang="en-CA" sz="1900" kern="1200"/>
          </a:br>
          <a:endParaRPr lang="en-US" sz="1900" kern="1200"/>
        </a:p>
      </dsp:txBody>
      <dsp:txXfrm>
        <a:off x="792989" y="290"/>
        <a:ext cx="2364134" cy="1418480"/>
      </dsp:txXfrm>
    </dsp:sp>
    <dsp:sp modelId="{3F884141-DFC0-F741-A086-39E8D4E2764D}">
      <dsp:nvSpPr>
        <dsp:cNvPr id="0" name=""/>
        <dsp:cNvSpPr/>
      </dsp:nvSpPr>
      <dsp:spPr>
        <a:xfrm>
          <a:off x="1975057" y="1416971"/>
          <a:ext cx="2907885" cy="513150"/>
        </a:xfrm>
        <a:custGeom>
          <a:avLst/>
          <a:gdLst/>
          <a:ahLst/>
          <a:cxnLst/>
          <a:rect l="0" t="0" r="0" b="0"/>
          <a:pathLst>
            <a:path>
              <a:moveTo>
                <a:pt x="2907885" y="0"/>
              </a:moveTo>
              <a:lnTo>
                <a:pt x="2907885" y="273675"/>
              </a:lnTo>
              <a:lnTo>
                <a:pt x="0" y="273675"/>
              </a:lnTo>
              <a:lnTo>
                <a:pt x="0" y="513150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355042" y="1670828"/>
        <a:ext cx="147914" cy="5437"/>
      </dsp:txXfrm>
    </dsp:sp>
    <dsp:sp modelId="{AD481121-9DB2-A54D-A577-61EEF3CF2328}">
      <dsp:nvSpPr>
        <dsp:cNvPr id="0" name=""/>
        <dsp:cNvSpPr/>
      </dsp:nvSpPr>
      <dsp:spPr>
        <a:xfrm>
          <a:off x="3700875" y="290"/>
          <a:ext cx="2364134" cy="141848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5845" tIns="121599" rIns="115845" bIns="121599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900" kern="1200"/>
            <a:t>6 ends</a:t>
          </a:r>
          <a:br>
            <a:rPr lang="en-CA" sz="1900" kern="1200"/>
          </a:br>
          <a:endParaRPr lang="en-US" sz="1900" kern="1200"/>
        </a:p>
      </dsp:txBody>
      <dsp:txXfrm>
        <a:off x="3700875" y="290"/>
        <a:ext cx="2364134" cy="1418480"/>
      </dsp:txXfrm>
    </dsp:sp>
    <dsp:sp modelId="{60160F6D-991B-3041-873C-57684E7C805D}">
      <dsp:nvSpPr>
        <dsp:cNvPr id="0" name=""/>
        <dsp:cNvSpPr/>
      </dsp:nvSpPr>
      <dsp:spPr>
        <a:xfrm>
          <a:off x="3155324" y="2626042"/>
          <a:ext cx="51315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13150" y="45720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398306" y="2669044"/>
        <a:ext cx="27187" cy="5437"/>
      </dsp:txXfrm>
    </dsp:sp>
    <dsp:sp modelId="{11157C82-5360-164A-9C6A-D1DEFB1EA944}">
      <dsp:nvSpPr>
        <dsp:cNvPr id="0" name=""/>
        <dsp:cNvSpPr/>
      </dsp:nvSpPr>
      <dsp:spPr>
        <a:xfrm>
          <a:off x="792989" y="1962522"/>
          <a:ext cx="2364134" cy="141848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5845" tIns="121599" rIns="115845" bIns="121599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900" kern="1200"/>
            <a:t>Takes one hour to play the game</a:t>
          </a:r>
          <a:br>
            <a:rPr lang="en-CA" sz="1900" kern="1200"/>
          </a:br>
          <a:endParaRPr lang="en-US" sz="1900" kern="1200"/>
        </a:p>
      </dsp:txBody>
      <dsp:txXfrm>
        <a:off x="792989" y="1962522"/>
        <a:ext cx="2364134" cy="1418480"/>
      </dsp:txXfrm>
    </dsp:sp>
    <dsp:sp modelId="{6A6F20B3-A70C-604F-BF9A-DA87244AF783}">
      <dsp:nvSpPr>
        <dsp:cNvPr id="0" name=""/>
        <dsp:cNvSpPr/>
      </dsp:nvSpPr>
      <dsp:spPr>
        <a:xfrm>
          <a:off x="1975057" y="3379203"/>
          <a:ext cx="2907885" cy="513150"/>
        </a:xfrm>
        <a:custGeom>
          <a:avLst/>
          <a:gdLst/>
          <a:ahLst/>
          <a:cxnLst/>
          <a:rect l="0" t="0" r="0" b="0"/>
          <a:pathLst>
            <a:path>
              <a:moveTo>
                <a:pt x="2907885" y="0"/>
              </a:moveTo>
              <a:lnTo>
                <a:pt x="2907885" y="273675"/>
              </a:lnTo>
              <a:lnTo>
                <a:pt x="0" y="273675"/>
              </a:lnTo>
              <a:lnTo>
                <a:pt x="0" y="513150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355042" y="3633060"/>
        <a:ext cx="147914" cy="5437"/>
      </dsp:txXfrm>
    </dsp:sp>
    <dsp:sp modelId="{38870C7C-4EFC-2C43-B989-F73D2A99A3F8}">
      <dsp:nvSpPr>
        <dsp:cNvPr id="0" name=""/>
        <dsp:cNvSpPr/>
      </dsp:nvSpPr>
      <dsp:spPr>
        <a:xfrm>
          <a:off x="3700875" y="1962522"/>
          <a:ext cx="2364134" cy="141848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5845" tIns="121599" rIns="115845" bIns="121599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900" kern="1200"/>
            <a:t>Limited sweeping- only from hog line in</a:t>
          </a:r>
          <a:br>
            <a:rPr lang="en-CA" sz="1900" kern="1200"/>
          </a:br>
          <a:endParaRPr lang="en-US" sz="1900" kern="1200"/>
        </a:p>
      </dsp:txBody>
      <dsp:txXfrm>
        <a:off x="3700875" y="1962522"/>
        <a:ext cx="2364134" cy="1418480"/>
      </dsp:txXfrm>
    </dsp:sp>
    <dsp:sp modelId="{86BD3A8E-5A22-164C-A1F6-B0FF0F697A1C}">
      <dsp:nvSpPr>
        <dsp:cNvPr id="0" name=""/>
        <dsp:cNvSpPr/>
      </dsp:nvSpPr>
      <dsp:spPr>
        <a:xfrm>
          <a:off x="3155324" y="4588274"/>
          <a:ext cx="51315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13150" y="45720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398306" y="4631276"/>
        <a:ext cx="27187" cy="5437"/>
      </dsp:txXfrm>
    </dsp:sp>
    <dsp:sp modelId="{28BA1FCC-5F7F-FF43-A392-ACF9BB8E1EE3}">
      <dsp:nvSpPr>
        <dsp:cNvPr id="0" name=""/>
        <dsp:cNvSpPr/>
      </dsp:nvSpPr>
      <dsp:spPr>
        <a:xfrm>
          <a:off x="792989" y="3924754"/>
          <a:ext cx="2364134" cy="141848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5845" tIns="121599" rIns="115845" bIns="121599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900" kern="1200"/>
            <a:t>Different strategy-can only remove rocks in play on the 4</a:t>
          </a:r>
          <a:r>
            <a:rPr lang="en-CA" sz="1900" kern="1200" baseline="30000"/>
            <a:t>th</a:t>
          </a:r>
          <a:r>
            <a:rPr lang="en-CA" sz="1900" kern="1200"/>
            <a:t> rock</a:t>
          </a:r>
          <a:br>
            <a:rPr lang="en-CA" sz="1900" kern="1200"/>
          </a:br>
          <a:endParaRPr lang="en-US" sz="1900" kern="1200"/>
        </a:p>
      </dsp:txBody>
      <dsp:txXfrm>
        <a:off x="792989" y="3924754"/>
        <a:ext cx="2364134" cy="1418480"/>
      </dsp:txXfrm>
    </dsp:sp>
    <dsp:sp modelId="{063DA590-803C-1248-90BE-69AD7AFE51F3}">
      <dsp:nvSpPr>
        <dsp:cNvPr id="0" name=""/>
        <dsp:cNvSpPr/>
      </dsp:nvSpPr>
      <dsp:spPr>
        <a:xfrm>
          <a:off x="3700875" y="3924754"/>
          <a:ext cx="2364134" cy="141848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5845" tIns="121599" rIns="115845" bIns="121599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900" kern="1200"/>
            <a:t>Can join and participate in leagues</a:t>
          </a:r>
          <a:endParaRPr lang="en-US" sz="1900" kern="1200"/>
        </a:p>
      </dsp:txBody>
      <dsp:txXfrm>
        <a:off x="3700875" y="3924754"/>
        <a:ext cx="2364134" cy="14184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51B285-59AF-524F-ADD3-7337E4EEE376}">
      <dsp:nvSpPr>
        <dsp:cNvPr id="0" name=""/>
        <dsp:cNvSpPr/>
      </dsp:nvSpPr>
      <dsp:spPr>
        <a:xfrm>
          <a:off x="3100098" y="872384"/>
          <a:ext cx="67266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72664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418848" y="914588"/>
        <a:ext cx="35163" cy="7032"/>
      </dsp:txXfrm>
    </dsp:sp>
    <dsp:sp modelId="{C9290F06-38DA-2F43-B668-354978A8BE54}">
      <dsp:nvSpPr>
        <dsp:cNvPr id="0" name=""/>
        <dsp:cNvSpPr/>
      </dsp:nvSpPr>
      <dsp:spPr>
        <a:xfrm>
          <a:off x="44224" y="802"/>
          <a:ext cx="3057673" cy="18346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829" tIns="157271" rIns="149829" bIns="157271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Retention of traditional curlers and increased revenue from stick curling leagues</a:t>
          </a:r>
          <a:br>
            <a:rPr lang="en-US" sz="2100" kern="1200"/>
          </a:br>
          <a:endParaRPr lang="en-US" sz="2100" kern="1200"/>
        </a:p>
      </dsp:txBody>
      <dsp:txXfrm>
        <a:off x="44224" y="802"/>
        <a:ext cx="3057673" cy="1834604"/>
      </dsp:txXfrm>
    </dsp:sp>
    <dsp:sp modelId="{F18B912C-67E4-1740-AD6C-4D44EBDAAA1B}">
      <dsp:nvSpPr>
        <dsp:cNvPr id="0" name=""/>
        <dsp:cNvSpPr/>
      </dsp:nvSpPr>
      <dsp:spPr>
        <a:xfrm>
          <a:off x="6861036" y="872384"/>
          <a:ext cx="67266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72664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179787" y="914588"/>
        <a:ext cx="35163" cy="7032"/>
      </dsp:txXfrm>
    </dsp:sp>
    <dsp:sp modelId="{6D488BBF-5230-D643-8BBE-3D9E27B94227}">
      <dsp:nvSpPr>
        <dsp:cNvPr id="0" name=""/>
        <dsp:cNvSpPr/>
      </dsp:nvSpPr>
      <dsp:spPr>
        <a:xfrm>
          <a:off x="3805163" y="802"/>
          <a:ext cx="3057673" cy="18346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829" tIns="157271" rIns="149829" bIns="157271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Additional volunteers to assist with other events in club</a:t>
          </a:r>
          <a:br>
            <a:rPr lang="en-US" sz="2100" kern="1200"/>
          </a:br>
          <a:endParaRPr lang="en-US" sz="2100" kern="1200"/>
        </a:p>
      </dsp:txBody>
      <dsp:txXfrm>
        <a:off x="3805163" y="802"/>
        <a:ext cx="3057673" cy="1834604"/>
      </dsp:txXfrm>
    </dsp:sp>
    <dsp:sp modelId="{48A8B1CB-51E3-8145-8EE5-794AE5878353}">
      <dsp:nvSpPr>
        <dsp:cNvPr id="0" name=""/>
        <dsp:cNvSpPr/>
      </dsp:nvSpPr>
      <dsp:spPr>
        <a:xfrm>
          <a:off x="1573061" y="1833606"/>
          <a:ext cx="7521877" cy="672664"/>
        </a:xfrm>
        <a:custGeom>
          <a:avLst/>
          <a:gdLst/>
          <a:ahLst/>
          <a:cxnLst/>
          <a:rect l="0" t="0" r="0" b="0"/>
          <a:pathLst>
            <a:path>
              <a:moveTo>
                <a:pt x="7521877" y="0"/>
              </a:moveTo>
              <a:lnTo>
                <a:pt x="7521877" y="353432"/>
              </a:lnTo>
              <a:lnTo>
                <a:pt x="0" y="353432"/>
              </a:lnTo>
              <a:lnTo>
                <a:pt x="0" y="672664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145132" y="2166422"/>
        <a:ext cx="377734" cy="7032"/>
      </dsp:txXfrm>
    </dsp:sp>
    <dsp:sp modelId="{8CBE38DB-29F2-474C-AC6D-E26F6085C056}">
      <dsp:nvSpPr>
        <dsp:cNvPr id="0" name=""/>
        <dsp:cNvSpPr/>
      </dsp:nvSpPr>
      <dsp:spPr>
        <a:xfrm>
          <a:off x="7566101" y="802"/>
          <a:ext cx="3057673" cy="18346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829" tIns="157271" rIns="149829" bIns="157271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Increased demographics of members.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Stick curling is age, gender and ability neutral.</a:t>
          </a:r>
        </a:p>
      </dsp:txBody>
      <dsp:txXfrm>
        <a:off x="7566101" y="802"/>
        <a:ext cx="3057673" cy="1834604"/>
      </dsp:txXfrm>
    </dsp:sp>
    <dsp:sp modelId="{C58200EB-DB46-1C4F-82E8-130D9FF3800C}">
      <dsp:nvSpPr>
        <dsp:cNvPr id="0" name=""/>
        <dsp:cNvSpPr/>
      </dsp:nvSpPr>
      <dsp:spPr>
        <a:xfrm>
          <a:off x="3100098" y="3410253"/>
          <a:ext cx="67266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72664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418848" y="3452457"/>
        <a:ext cx="35163" cy="7032"/>
      </dsp:txXfrm>
    </dsp:sp>
    <dsp:sp modelId="{1A32342C-DF5D-4347-BBAB-C32623C949BA}">
      <dsp:nvSpPr>
        <dsp:cNvPr id="0" name=""/>
        <dsp:cNvSpPr/>
      </dsp:nvSpPr>
      <dsp:spPr>
        <a:xfrm>
          <a:off x="44224" y="2538671"/>
          <a:ext cx="3057673" cy="18346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829" tIns="157271" rIns="149829" bIns="157271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Increased equipment sales</a:t>
          </a:r>
          <a:br>
            <a:rPr lang="en-US" sz="2100" kern="1200"/>
          </a:br>
          <a:endParaRPr lang="en-US" sz="2100" kern="1200"/>
        </a:p>
      </dsp:txBody>
      <dsp:txXfrm>
        <a:off x="44224" y="2538671"/>
        <a:ext cx="3057673" cy="1834604"/>
      </dsp:txXfrm>
    </dsp:sp>
    <dsp:sp modelId="{59A3C27A-E954-974B-90A0-15902F000BAF}">
      <dsp:nvSpPr>
        <dsp:cNvPr id="0" name=""/>
        <dsp:cNvSpPr/>
      </dsp:nvSpPr>
      <dsp:spPr>
        <a:xfrm>
          <a:off x="6861036" y="3410253"/>
          <a:ext cx="67266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72664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179787" y="3452457"/>
        <a:ext cx="35163" cy="7032"/>
      </dsp:txXfrm>
    </dsp:sp>
    <dsp:sp modelId="{11CAEB0D-396A-434B-84C0-3257E17ACF3E}">
      <dsp:nvSpPr>
        <dsp:cNvPr id="0" name=""/>
        <dsp:cNvSpPr/>
      </dsp:nvSpPr>
      <dsp:spPr>
        <a:xfrm>
          <a:off x="3805163" y="2538671"/>
          <a:ext cx="3057673" cy="18346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829" tIns="157271" rIns="149829" bIns="157271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Increased bar and food sales</a:t>
          </a:r>
          <a:br>
            <a:rPr lang="en-US" sz="2100" kern="1200"/>
          </a:br>
          <a:endParaRPr lang="en-US" sz="2100" kern="1200"/>
        </a:p>
      </dsp:txBody>
      <dsp:txXfrm>
        <a:off x="3805163" y="2538671"/>
        <a:ext cx="3057673" cy="1834604"/>
      </dsp:txXfrm>
    </dsp:sp>
    <dsp:sp modelId="{F57F3EC4-68CD-DA4B-B2D8-6DCBD9C345D2}">
      <dsp:nvSpPr>
        <dsp:cNvPr id="0" name=""/>
        <dsp:cNvSpPr/>
      </dsp:nvSpPr>
      <dsp:spPr>
        <a:xfrm>
          <a:off x="7566101" y="2538671"/>
          <a:ext cx="3057673" cy="18346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829" tIns="157271" rIns="149829" bIns="157271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100" kern="1200"/>
            <a:t>Opportunity to host stick curling bonspiels at your club</a:t>
          </a:r>
          <a:endParaRPr lang="en-US" sz="2100" kern="1200"/>
        </a:p>
      </dsp:txBody>
      <dsp:txXfrm>
        <a:off x="7566101" y="2538671"/>
        <a:ext cx="3057673" cy="18346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CF303E-0ECA-FB48-BC96-7374D254CDD1}">
      <dsp:nvSpPr>
        <dsp:cNvPr id="0" name=""/>
        <dsp:cNvSpPr/>
      </dsp:nvSpPr>
      <dsp:spPr>
        <a:xfrm>
          <a:off x="837" y="1583729"/>
          <a:ext cx="2938425" cy="18659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A103A2-D5F4-C34C-9268-D4880CF563C0}">
      <dsp:nvSpPr>
        <dsp:cNvPr id="0" name=""/>
        <dsp:cNvSpPr/>
      </dsp:nvSpPr>
      <dsp:spPr>
        <a:xfrm>
          <a:off x="327328" y="1893896"/>
          <a:ext cx="2938425" cy="18659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200" kern="1200"/>
            <a:t>Seniors want to be active as long as possible.</a:t>
          </a:r>
          <a:br>
            <a:rPr lang="en-CA" sz="2200" kern="1200"/>
          </a:br>
          <a:endParaRPr lang="en-US" sz="2200" kern="1200"/>
        </a:p>
      </dsp:txBody>
      <dsp:txXfrm>
        <a:off x="381978" y="1948546"/>
        <a:ext cx="2829125" cy="1756600"/>
      </dsp:txXfrm>
    </dsp:sp>
    <dsp:sp modelId="{48436EC0-DB2E-5843-8D36-8F6742DF048C}">
      <dsp:nvSpPr>
        <dsp:cNvPr id="0" name=""/>
        <dsp:cNvSpPr/>
      </dsp:nvSpPr>
      <dsp:spPr>
        <a:xfrm>
          <a:off x="3592245" y="1583729"/>
          <a:ext cx="2938425" cy="18659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484AC8-8876-CC4D-ADD7-BAD98514B25B}">
      <dsp:nvSpPr>
        <dsp:cNvPr id="0" name=""/>
        <dsp:cNvSpPr/>
      </dsp:nvSpPr>
      <dsp:spPr>
        <a:xfrm>
          <a:off x="3918737" y="1893896"/>
          <a:ext cx="2938425" cy="18659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200" kern="1200"/>
            <a:t>Canadian Seniors programs have grants and funding initiatives to support this endeavor</a:t>
          </a:r>
          <a:endParaRPr lang="en-US" sz="2200" kern="1200"/>
        </a:p>
      </dsp:txBody>
      <dsp:txXfrm>
        <a:off x="3973387" y="1948546"/>
        <a:ext cx="2829125" cy="17566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C81A0-FB7A-4357-8B37-1EC930D1E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3999"/>
            <a:ext cx="10668000" cy="198596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3C075C-7238-4F43-87E7-63A35BE690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3809999"/>
            <a:ext cx="10667998" cy="19859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B67EEB-ABA8-4DA9-803B-0C6CD8A12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anchor="b" anchorCtr="0"/>
          <a:lstStyle/>
          <a:p>
            <a:fld id="{F4D57BDD-E64A-4D27-8978-82FFCA18A12C}" type="datetimeFigureOut">
              <a:rPr lang="en-US" smtClean="0"/>
              <a:t>3/18/25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CFD314-1E75-41B9-A585-4F4A32A34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0CC8E8-C649-4A81-BF53-F078B2A98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512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6A6A6-C260-4F8B-99DF-249C907BE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36F8CB-5C97-4437-A672-4E43D0E5AE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90C990-05C1-4ECD-A899-722057AEA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3/18/25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E9811C-37A0-4DD1-8607-EFD4226E5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CAB506-9570-4D3E-804F-A184A73DB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654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569B8-DEA4-4F12-9078-ECD731F2A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30351"/>
            <a:ext cx="10668000" cy="22796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0D1F3B-E79C-4822-999D-205B0E76C6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4"/>
            <a:ext cx="10668000" cy="118318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45166-621E-4C71-A40F-64E514536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3/18/25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B8A175-E39F-477F-997B-99FF8677A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69115F-5456-4FA3-8484-B1806E7C4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720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8BC5C-CCF0-4BA5-B102-213AC6FD5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9144000" cy="126364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237E63-3B4F-4C2F-A87C-9533227EB6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3048000"/>
            <a:ext cx="4572000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8ACE3E-2FED-4289-B138-3EC282690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58000" y="3048000"/>
            <a:ext cx="4572000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55DB51-20DA-4BEF-90BA-DDD37DC08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3/18/25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6D22E1-F0DB-4CB7-B2E3-D578EEAA6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29146B-54D6-4291-8EA2-643002482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627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B4AE7-507A-4E14-96E2-5412FF8EA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7048"/>
            <a:ext cx="10668000" cy="75895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DEEE83-2945-4C22-9597-57F1F12628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4572001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C2494D-AD1D-4CB7-A17C-B69079113D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1" y="3059113"/>
            <a:ext cx="4572000" cy="30368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3E4950-830D-4EE3-9F51-DD730255E0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7998" y="2286000"/>
            <a:ext cx="4572001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F244AA-BDAA-4FDD-B742-449DF90573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858000" y="3059113"/>
            <a:ext cx="4571998" cy="30368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B78494-ECE0-41D2-97E2-CFAC0434A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3/18/25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5E4C20-6CC5-4259-B554-B19F1A7AA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09AB13-CCCC-4074-9B66-CE0B37902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851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FB5FF-4FD1-4CE4-BBC5-E6402FE06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9144000" cy="381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E71AAD-C5B9-485B-84DD-60DAFD5F1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3/18/25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7CACFF-0406-4EE2-9E8F-F594B952C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52A47E-1990-4B6B-BCCB-75B6F213A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39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C8FE4C-64F1-4C88-9D30-17F8131ED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3/18/25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5D8FB3-6FA4-40A7-BDBF-76CD0F22F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649F41-A021-4490-BB80-C89DF0293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616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CEF60-874B-45DE-BF65-CF0D08577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3821113" cy="15240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757B0-722D-425F-8BD4-9CD9093BCB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1524000"/>
            <a:ext cx="6096000" cy="3810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DB0F60-AADF-41C3-8BFC-B405E0A3F9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3048000"/>
            <a:ext cx="3821113" cy="3048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AB1E11-97B6-42FD-9F45-6EDC3B83F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3/18/25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4D7DA9-F910-4337-99A2-91F4EA361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93A2F2-339E-4406-9A90-534A38C5A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56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71599-6E07-4A55-9B93-4CA5EFE3F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1524000"/>
            <a:ext cx="3810000" cy="15240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2C2D26-DACA-4941-955E-18F7E23675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3999" y="1524000"/>
            <a:ext cx="6095999" cy="3810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EDB26D-C5B0-41D6-A75F-F89A87BE24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3048000"/>
            <a:ext cx="3810000" cy="3048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9304B6-48DF-41FA-A089-8C83BBA63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3/18/25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DFB82F-A17A-4BC7-A522-CD934BC35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CC530C-8824-4BE3-884E-2AFF30B57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240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CE73F-2F7C-4941-9B13-ACB43A498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9144000" cy="15239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BC107E-F2BE-4057-B06B-1E50FD12B5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0" y="3048000"/>
            <a:ext cx="10668000" cy="3048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B9D7D8-1932-4215-A6E0-C16DA0DDB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3/18/25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78B662-65E3-47B2-AD95-B041B57F3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93DBC5-88B5-4F2A-A0E3-752CB4217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997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6599DF-5B13-4800-ADD7-3A2A2F1C48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1523999"/>
            <a:ext cx="2705100" cy="4572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191E12-22D9-4DA9-A336-EA6A8B9B55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0" y="1524000"/>
            <a:ext cx="7620000" cy="4572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22A1D5-B7EF-43A4-81EF-B5A7EA356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3/18/25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809DFB-4410-42BF-B886-C984E3A53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6487E8-E9A0-429E-88E5-34B1BE86B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398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1B49B9-8C94-4604-AEEE-CB5051962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9144000" cy="126364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C3204E-CAF5-48A1-928F-757507EC48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3047999"/>
            <a:ext cx="10668000" cy="3048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540D12-4B42-4790-8677-C9250F3CDD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2000" y="401594"/>
            <a:ext cx="3048000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F4D57BDD-E64A-4D27-8978-82FFCA18A12C}" type="datetimeFigureOut">
              <a:rPr lang="en-US" smtClean="0"/>
              <a:pPr/>
              <a:t>3/18/25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2B17CD-6C27-4CD1-B20D-EA4B8E54F4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858000" y="6096000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3A934F-C817-4C99-A2CF-C763A3F206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44000" y="401594"/>
            <a:ext cx="2286000" cy="7620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fld id="{D643A852-0206-46AC-B0EB-64561293312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8323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75" r:id="rId5"/>
    <p:sldLayoutId id="2147483676" r:id="rId6"/>
    <p:sldLayoutId id="2147483681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37791B-B040-4694-BFDC-8DD132D86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53ED9A-D96C-47E0-F509-BCB218A0BC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1999" y="1163595"/>
            <a:ext cx="6029325" cy="2855956"/>
          </a:xfrm>
        </p:spPr>
        <p:txBody>
          <a:bodyPr>
            <a:normAutofit/>
          </a:bodyPr>
          <a:lstStyle/>
          <a:p>
            <a:pPr algn="l"/>
            <a:r>
              <a:rPr lang="en-CA" sz="8000" dirty="0"/>
              <a:t>Benefits of Stick Curling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F37C9C-7580-D9E7-EC43-F53CB71AB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200525"/>
            <a:ext cx="6029324" cy="1595437"/>
          </a:xfrm>
        </p:spPr>
        <p:txBody>
          <a:bodyPr>
            <a:normAutofit/>
          </a:bodyPr>
          <a:lstStyle/>
          <a:p>
            <a:endParaRPr lang="en-CA" dirty="0"/>
          </a:p>
        </p:txBody>
      </p:sp>
      <p:pic>
        <p:nvPicPr>
          <p:cNvPr id="4" name="Picture 3" descr="Curling stones on the ice">
            <a:extLst>
              <a:ext uri="{FF2B5EF4-FFF2-40B4-BE49-F238E27FC236}">
                <a16:creationId xmlns:a16="http://schemas.microsoft.com/office/drawing/2014/main" id="{99F41C5A-B1EB-FA8D-7CFB-C18AD6D2B9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917" r="25856" b="-2"/>
          <a:stretch/>
        </p:blipFill>
        <p:spPr>
          <a:xfrm>
            <a:off x="7648048" y="-1"/>
            <a:ext cx="4543953" cy="6858002"/>
          </a:xfrm>
          <a:custGeom>
            <a:avLst/>
            <a:gdLst/>
            <a:ahLst/>
            <a:cxnLst/>
            <a:rect l="l" t="t" r="r" b="b"/>
            <a:pathLst>
              <a:path w="4543953" h="6858002">
                <a:moveTo>
                  <a:pt x="248638" y="6438981"/>
                </a:moveTo>
                <a:cubicBezTo>
                  <a:pt x="258140" y="6444077"/>
                  <a:pt x="265617" y="6451650"/>
                  <a:pt x="268569" y="6463841"/>
                </a:cubicBezTo>
                <a:lnTo>
                  <a:pt x="268572" y="6463849"/>
                </a:lnTo>
                <a:lnTo>
                  <a:pt x="279556" y="6508052"/>
                </a:lnTo>
                <a:lnTo>
                  <a:pt x="282367" y="6513012"/>
                </a:lnTo>
                <a:lnTo>
                  <a:pt x="284834" y="6521804"/>
                </a:lnTo>
                <a:lnTo>
                  <a:pt x="301172" y="6546195"/>
                </a:lnTo>
                <a:lnTo>
                  <a:pt x="301172" y="6546194"/>
                </a:lnTo>
                <a:lnTo>
                  <a:pt x="282367" y="6513012"/>
                </a:lnTo>
                <a:lnTo>
                  <a:pt x="268572" y="6463849"/>
                </a:lnTo>
                <a:lnTo>
                  <a:pt x="268569" y="6463840"/>
                </a:lnTo>
                <a:close/>
                <a:moveTo>
                  <a:pt x="332842" y="2836172"/>
                </a:moveTo>
                <a:lnTo>
                  <a:pt x="332842" y="2836173"/>
                </a:lnTo>
                <a:cubicBezTo>
                  <a:pt x="336914" y="2839983"/>
                  <a:pt x="340200" y="2844317"/>
                  <a:pt x="341533" y="2848794"/>
                </a:cubicBezTo>
                <a:cubicBezTo>
                  <a:pt x="348200" y="2870416"/>
                  <a:pt x="356392" y="2892181"/>
                  <a:pt x="361441" y="2914328"/>
                </a:cubicBezTo>
                <a:lnTo>
                  <a:pt x="366072" y="2947863"/>
                </a:lnTo>
                <a:lnTo>
                  <a:pt x="362488" y="2982148"/>
                </a:lnTo>
                <a:cubicBezTo>
                  <a:pt x="354392" y="3014153"/>
                  <a:pt x="350582" y="3045777"/>
                  <a:pt x="350796" y="3077401"/>
                </a:cubicBezTo>
                <a:lnTo>
                  <a:pt x="350796" y="3077402"/>
                </a:lnTo>
                <a:lnTo>
                  <a:pt x="350796" y="3077402"/>
                </a:lnTo>
                <a:cubicBezTo>
                  <a:pt x="351010" y="3109026"/>
                  <a:pt x="355249" y="3140650"/>
                  <a:pt x="363250" y="3172655"/>
                </a:cubicBezTo>
                <a:cubicBezTo>
                  <a:pt x="389159" y="3276481"/>
                  <a:pt x="416591" y="3380306"/>
                  <a:pt x="410877" y="3489468"/>
                </a:cubicBezTo>
                <a:cubicBezTo>
                  <a:pt x="409925" y="3507564"/>
                  <a:pt x="421546" y="3529091"/>
                  <a:pt x="432976" y="3544714"/>
                </a:cubicBezTo>
                <a:cubicBezTo>
                  <a:pt x="438406" y="3552191"/>
                  <a:pt x="442585" y="3557716"/>
                  <a:pt x="445520" y="3562321"/>
                </a:cubicBezTo>
                <a:lnTo>
                  <a:pt x="450598" y="3574408"/>
                </a:lnTo>
                <a:lnTo>
                  <a:pt x="448246" y="3587174"/>
                </a:lnTo>
                <a:cubicBezTo>
                  <a:pt x="446228" y="3592232"/>
                  <a:pt x="442978" y="3598435"/>
                  <a:pt x="438500" y="3606817"/>
                </a:cubicBezTo>
                <a:cubicBezTo>
                  <a:pt x="434118" y="3614819"/>
                  <a:pt x="431452" y="3624725"/>
                  <a:pt x="424974" y="3630632"/>
                </a:cubicBezTo>
                <a:cubicBezTo>
                  <a:pt x="408496" y="3645682"/>
                  <a:pt x="402257" y="3662494"/>
                  <a:pt x="400733" y="3680163"/>
                </a:cubicBezTo>
                <a:lnTo>
                  <a:pt x="400733" y="3680164"/>
                </a:lnTo>
                <a:lnTo>
                  <a:pt x="400733" y="3680164"/>
                </a:lnTo>
                <a:lnTo>
                  <a:pt x="404781" y="3734838"/>
                </a:lnTo>
                <a:lnTo>
                  <a:pt x="404399" y="3754652"/>
                </a:lnTo>
                <a:cubicBezTo>
                  <a:pt x="398399" y="3767130"/>
                  <a:pt x="396447" y="3778655"/>
                  <a:pt x="398042" y="3789776"/>
                </a:cubicBezTo>
                <a:lnTo>
                  <a:pt x="398042" y="3789776"/>
                </a:lnTo>
                <a:lnTo>
                  <a:pt x="398042" y="3789777"/>
                </a:lnTo>
                <a:cubicBezTo>
                  <a:pt x="399638" y="3800897"/>
                  <a:pt x="404781" y="3811614"/>
                  <a:pt x="412973" y="3822473"/>
                </a:cubicBezTo>
                <a:lnTo>
                  <a:pt x="427308" y="3852620"/>
                </a:lnTo>
                <a:lnTo>
                  <a:pt x="426528" y="3868764"/>
                </a:lnTo>
                <a:cubicBezTo>
                  <a:pt x="425070" y="3874229"/>
                  <a:pt x="422307" y="3879766"/>
                  <a:pt x="417925" y="3885338"/>
                </a:cubicBezTo>
                <a:cubicBezTo>
                  <a:pt x="398494" y="3910104"/>
                  <a:pt x="388302" y="3935727"/>
                  <a:pt x="386040" y="3962159"/>
                </a:cubicBezTo>
                <a:lnTo>
                  <a:pt x="386040" y="3962160"/>
                </a:lnTo>
                <a:lnTo>
                  <a:pt x="386040" y="3962160"/>
                </a:lnTo>
                <a:cubicBezTo>
                  <a:pt x="383778" y="3988593"/>
                  <a:pt x="389446" y="4015835"/>
                  <a:pt x="401733" y="4043840"/>
                </a:cubicBezTo>
                <a:lnTo>
                  <a:pt x="416855" y="4103826"/>
                </a:lnTo>
                <a:lnTo>
                  <a:pt x="414887" y="4134256"/>
                </a:lnTo>
                <a:cubicBezTo>
                  <a:pt x="413045" y="4144498"/>
                  <a:pt x="409973" y="4154857"/>
                  <a:pt x="405543" y="4165383"/>
                </a:cubicBezTo>
                <a:cubicBezTo>
                  <a:pt x="402114" y="4173480"/>
                  <a:pt x="401543" y="4182767"/>
                  <a:pt x="401638" y="4192387"/>
                </a:cubicBezTo>
                <a:lnTo>
                  <a:pt x="401638" y="4192388"/>
                </a:lnTo>
                <a:lnTo>
                  <a:pt x="401638" y="4192388"/>
                </a:lnTo>
                <a:lnTo>
                  <a:pt x="401733" y="4221391"/>
                </a:lnTo>
                <a:lnTo>
                  <a:pt x="396017" y="4253014"/>
                </a:lnTo>
                <a:cubicBezTo>
                  <a:pt x="383824" y="4277401"/>
                  <a:pt x="368204" y="4300070"/>
                  <a:pt x="356201" y="4324645"/>
                </a:cubicBezTo>
                <a:cubicBezTo>
                  <a:pt x="350487" y="4336457"/>
                  <a:pt x="347439" y="4350554"/>
                  <a:pt x="347247" y="4363890"/>
                </a:cubicBezTo>
                <a:lnTo>
                  <a:pt x="347247" y="4363891"/>
                </a:lnTo>
                <a:lnTo>
                  <a:pt x="347247" y="4363891"/>
                </a:lnTo>
                <a:cubicBezTo>
                  <a:pt x="346295" y="4403326"/>
                  <a:pt x="346295" y="4442762"/>
                  <a:pt x="348009" y="4482005"/>
                </a:cubicBezTo>
                <a:cubicBezTo>
                  <a:pt x="350677" y="4546777"/>
                  <a:pt x="351249" y="4612501"/>
                  <a:pt x="408019" y="4659175"/>
                </a:cubicBezTo>
                <a:cubicBezTo>
                  <a:pt x="412591" y="4662987"/>
                  <a:pt x="415259" y="4671177"/>
                  <a:pt x="416021" y="4677656"/>
                </a:cubicBezTo>
                <a:cubicBezTo>
                  <a:pt x="419640" y="4707565"/>
                  <a:pt x="420022" y="4738236"/>
                  <a:pt x="425928" y="4767765"/>
                </a:cubicBezTo>
                <a:lnTo>
                  <a:pt x="427237" y="4800483"/>
                </a:lnTo>
                <a:lnTo>
                  <a:pt x="412401" y="4828916"/>
                </a:lnTo>
                <a:cubicBezTo>
                  <a:pt x="395828" y="4846490"/>
                  <a:pt x="384397" y="4866958"/>
                  <a:pt x="382691" y="4889275"/>
                </a:cubicBezTo>
                <a:lnTo>
                  <a:pt x="382691" y="4889275"/>
                </a:lnTo>
                <a:lnTo>
                  <a:pt x="382691" y="4889276"/>
                </a:lnTo>
                <a:cubicBezTo>
                  <a:pt x="382122" y="4896714"/>
                  <a:pt x="382634" y="4904358"/>
                  <a:pt x="384396" y="4912169"/>
                </a:cubicBezTo>
                <a:lnTo>
                  <a:pt x="385799" y="4933805"/>
                </a:lnTo>
                <a:lnTo>
                  <a:pt x="381039" y="4952673"/>
                </a:lnTo>
                <a:cubicBezTo>
                  <a:pt x="376253" y="4964604"/>
                  <a:pt x="368680" y="4975511"/>
                  <a:pt x="360964" y="4987037"/>
                </a:cubicBezTo>
                <a:cubicBezTo>
                  <a:pt x="349725" y="5003801"/>
                  <a:pt x="335627" y="5022852"/>
                  <a:pt x="334485" y="5041521"/>
                </a:cubicBezTo>
                <a:cubicBezTo>
                  <a:pt x="332628" y="5073241"/>
                  <a:pt x="310088" y="5101639"/>
                  <a:pt x="308337" y="5133224"/>
                </a:cubicBezTo>
                <a:lnTo>
                  <a:pt x="308337" y="5133225"/>
                </a:lnTo>
                <a:lnTo>
                  <a:pt x="308337" y="5133225"/>
                </a:lnTo>
                <a:lnTo>
                  <a:pt x="315052" y="5166114"/>
                </a:lnTo>
                <a:lnTo>
                  <a:pt x="314362" y="5172090"/>
                </a:lnTo>
                <a:cubicBezTo>
                  <a:pt x="313481" y="5174400"/>
                  <a:pt x="312290" y="5176876"/>
                  <a:pt x="311814" y="5179067"/>
                </a:cubicBezTo>
                <a:lnTo>
                  <a:pt x="311814" y="5179068"/>
                </a:lnTo>
                <a:lnTo>
                  <a:pt x="311814" y="5179068"/>
                </a:lnTo>
                <a:cubicBezTo>
                  <a:pt x="304574" y="5214122"/>
                  <a:pt x="311624" y="5247079"/>
                  <a:pt x="335437" y="5272797"/>
                </a:cubicBezTo>
                <a:cubicBezTo>
                  <a:pt x="350964" y="5289657"/>
                  <a:pt x="359489" y="5307422"/>
                  <a:pt x="362870" y="5326163"/>
                </a:cubicBezTo>
                <a:lnTo>
                  <a:pt x="364317" y="5355014"/>
                </a:lnTo>
                <a:lnTo>
                  <a:pt x="359440" y="5385384"/>
                </a:lnTo>
                <a:cubicBezTo>
                  <a:pt x="356201" y="5398721"/>
                  <a:pt x="353915" y="5412057"/>
                  <a:pt x="351249" y="5425582"/>
                </a:cubicBezTo>
                <a:cubicBezTo>
                  <a:pt x="347439" y="5443870"/>
                  <a:pt x="343437" y="5462351"/>
                  <a:pt x="339627" y="5480637"/>
                </a:cubicBezTo>
                <a:cubicBezTo>
                  <a:pt x="337722" y="5489497"/>
                  <a:pt x="335151" y="5498832"/>
                  <a:pt x="335103" y="5507667"/>
                </a:cubicBezTo>
                <a:lnTo>
                  <a:pt x="335103" y="5507668"/>
                </a:lnTo>
                <a:lnTo>
                  <a:pt x="335103" y="5507668"/>
                </a:lnTo>
                <a:cubicBezTo>
                  <a:pt x="335056" y="5516503"/>
                  <a:pt x="337532" y="5524837"/>
                  <a:pt x="345723" y="5531694"/>
                </a:cubicBezTo>
                <a:lnTo>
                  <a:pt x="355869" y="5547578"/>
                </a:lnTo>
                <a:lnTo>
                  <a:pt x="346295" y="5562746"/>
                </a:lnTo>
                <a:cubicBezTo>
                  <a:pt x="303622" y="5600467"/>
                  <a:pt x="276951" y="5646189"/>
                  <a:pt x="275047" y="5704483"/>
                </a:cubicBezTo>
                <a:cubicBezTo>
                  <a:pt x="274665" y="5716485"/>
                  <a:pt x="271999" y="5728678"/>
                  <a:pt x="269141" y="5740488"/>
                </a:cubicBezTo>
                <a:cubicBezTo>
                  <a:pt x="267426" y="5747728"/>
                  <a:pt x="265520" y="5756493"/>
                  <a:pt x="260376" y="5760873"/>
                </a:cubicBezTo>
                <a:cubicBezTo>
                  <a:pt x="221133" y="5794974"/>
                  <a:pt x="193890" y="5837457"/>
                  <a:pt x="171981" y="5883751"/>
                </a:cubicBezTo>
                <a:cubicBezTo>
                  <a:pt x="164171" y="5900323"/>
                  <a:pt x="156361" y="5918042"/>
                  <a:pt x="154075" y="5935949"/>
                </a:cubicBezTo>
                <a:lnTo>
                  <a:pt x="154075" y="5935950"/>
                </a:lnTo>
                <a:lnTo>
                  <a:pt x="154075" y="5935950"/>
                </a:lnTo>
                <a:cubicBezTo>
                  <a:pt x="151789" y="5954618"/>
                  <a:pt x="155599" y="5974241"/>
                  <a:pt x="157695" y="5993292"/>
                </a:cubicBezTo>
                <a:cubicBezTo>
                  <a:pt x="158837" y="6004532"/>
                  <a:pt x="158647" y="6017486"/>
                  <a:pt x="164171" y="6026441"/>
                </a:cubicBezTo>
                <a:cubicBezTo>
                  <a:pt x="181508" y="6054826"/>
                  <a:pt x="200176" y="6082259"/>
                  <a:pt x="220371" y="6108739"/>
                </a:cubicBezTo>
                <a:lnTo>
                  <a:pt x="234064" y="6133315"/>
                </a:lnTo>
                <a:lnTo>
                  <a:pt x="230364" y="6143190"/>
                </a:lnTo>
                <a:cubicBezTo>
                  <a:pt x="227813" y="6146732"/>
                  <a:pt x="223895" y="6150697"/>
                  <a:pt x="218465" y="6155602"/>
                </a:cubicBezTo>
                <a:cubicBezTo>
                  <a:pt x="196176" y="6175797"/>
                  <a:pt x="184556" y="6200944"/>
                  <a:pt x="179794" y="6228756"/>
                </a:cubicBezTo>
                <a:cubicBezTo>
                  <a:pt x="172363" y="6272764"/>
                  <a:pt x="166077" y="6317151"/>
                  <a:pt x="162457" y="6361539"/>
                </a:cubicBezTo>
                <a:lnTo>
                  <a:pt x="162457" y="6361540"/>
                </a:lnTo>
                <a:lnTo>
                  <a:pt x="162457" y="6361540"/>
                </a:lnTo>
                <a:lnTo>
                  <a:pt x="162684" y="6365557"/>
                </a:lnTo>
                <a:lnTo>
                  <a:pt x="163946" y="6387910"/>
                </a:lnTo>
                <a:lnTo>
                  <a:pt x="166047" y="6392243"/>
                </a:lnTo>
                <a:lnTo>
                  <a:pt x="173364" y="6407333"/>
                </a:lnTo>
                <a:lnTo>
                  <a:pt x="173364" y="6407332"/>
                </a:lnTo>
                <a:lnTo>
                  <a:pt x="166047" y="6392243"/>
                </a:lnTo>
                <a:lnTo>
                  <a:pt x="163946" y="6387910"/>
                </a:lnTo>
                <a:lnTo>
                  <a:pt x="162684" y="6365557"/>
                </a:lnTo>
                <a:lnTo>
                  <a:pt x="162457" y="6361540"/>
                </a:lnTo>
                <a:lnTo>
                  <a:pt x="179794" y="6228757"/>
                </a:lnTo>
                <a:cubicBezTo>
                  <a:pt x="184556" y="6200945"/>
                  <a:pt x="196176" y="6175798"/>
                  <a:pt x="218465" y="6155603"/>
                </a:cubicBezTo>
                <a:cubicBezTo>
                  <a:pt x="229325" y="6145793"/>
                  <a:pt x="234135" y="6139745"/>
                  <a:pt x="234064" y="6133315"/>
                </a:cubicBezTo>
                <a:lnTo>
                  <a:pt x="234064" y="6133315"/>
                </a:lnTo>
                <a:lnTo>
                  <a:pt x="234064" y="6133314"/>
                </a:lnTo>
                <a:cubicBezTo>
                  <a:pt x="233993" y="6126884"/>
                  <a:pt x="229039" y="6120074"/>
                  <a:pt x="220371" y="6108738"/>
                </a:cubicBezTo>
                <a:cubicBezTo>
                  <a:pt x="200176" y="6082258"/>
                  <a:pt x="181508" y="6054825"/>
                  <a:pt x="164171" y="6026440"/>
                </a:cubicBezTo>
                <a:cubicBezTo>
                  <a:pt x="158647" y="6017485"/>
                  <a:pt x="158837" y="6004531"/>
                  <a:pt x="157695" y="5993291"/>
                </a:cubicBezTo>
                <a:cubicBezTo>
                  <a:pt x="156647" y="5983766"/>
                  <a:pt x="155171" y="5974097"/>
                  <a:pt x="154242" y="5964477"/>
                </a:cubicBezTo>
                <a:lnTo>
                  <a:pt x="154075" y="5935950"/>
                </a:lnTo>
                <a:lnTo>
                  <a:pt x="160957" y="5909351"/>
                </a:lnTo>
                <a:cubicBezTo>
                  <a:pt x="164171" y="5900611"/>
                  <a:pt x="168076" y="5892038"/>
                  <a:pt x="171981" y="5883752"/>
                </a:cubicBezTo>
                <a:cubicBezTo>
                  <a:pt x="193890" y="5837458"/>
                  <a:pt x="221133" y="5794975"/>
                  <a:pt x="260376" y="5760874"/>
                </a:cubicBezTo>
                <a:cubicBezTo>
                  <a:pt x="265520" y="5756494"/>
                  <a:pt x="267426" y="5747729"/>
                  <a:pt x="269141" y="5740489"/>
                </a:cubicBezTo>
                <a:cubicBezTo>
                  <a:pt x="271999" y="5728679"/>
                  <a:pt x="274665" y="5716486"/>
                  <a:pt x="275047" y="5704484"/>
                </a:cubicBezTo>
                <a:cubicBezTo>
                  <a:pt x="276951" y="5646190"/>
                  <a:pt x="303622" y="5600468"/>
                  <a:pt x="346295" y="5562747"/>
                </a:cubicBezTo>
                <a:cubicBezTo>
                  <a:pt x="352392" y="5557318"/>
                  <a:pt x="355774" y="5552508"/>
                  <a:pt x="355869" y="5547579"/>
                </a:cubicBezTo>
                <a:lnTo>
                  <a:pt x="355869" y="5547578"/>
                </a:lnTo>
                <a:lnTo>
                  <a:pt x="355869" y="5547578"/>
                </a:lnTo>
                <a:cubicBezTo>
                  <a:pt x="355964" y="5542649"/>
                  <a:pt x="352773" y="5537600"/>
                  <a:pt x="345723" y="5531693"/>
                </a:cubicBezTo>
                <a:cubicBezTo>
                  <a:pt x="341628" y="5528265"/>
                  <a:pt x="338961" y="5524467"/>
                  <a:pt x="337324" y="5520422"/>
                </a:cubicBezTo>
                <a:lnTo>
                  <a:pt x="335103" y="5507668"/>
                </a:lnTo>
                <a:lnTo>
                  <a:pt x="339627" y="5480638"/>
                </a:lnTo>
                <a:cubicBezTo>
                  <a:pt x="343437" y="5462352"/>
                  <a:pt x="347439" y="5443871"/>
                  <a:pt x="351249" y="5425583"/>
                </a:cubicBezTo>
                <a:cubicBezTo>
                  <a:pt x="353915" y="5412058"/>
                  <a:pt x="356201" y="5398722"/>
                  <a:pt x="359440" y="5385385"/>
                </a:cubicBezTo>
                <a:cubicBezTo>
                  <a:pt x="361965" y="5375003"/>
                  <a:pt x="363668" y="5364883"/>
                  <a:pt x="364317" y="5355015"/>
                </a:cubicBezTo>
                <a:lnTo>
                  <a:pt x="364317" y="5355014"/>
                </a:lnTo>
                <a:lnTo>
                  <a:pt x="364317" y="5355014"/>
                </a:lnTo>
                <a:cubicBezTo>
                  <a:pt x="366264" y="5325412"/>
                  <a:pt x="358727" y="5298086"/>
                  <a:pt x="335437" y="5272796"/>
                </a:cubicBezTo>
                <a:cubicBezTo>
                  <a:pt x="323531" y="5259937"/>
                  <a:pt x="315815" y="5245269"/>
                  <a:pt x="311981" y="5229433"/>
                </a:cubicBezTo>
                <a:lnTo>
                  <a:pt x="311814" y="5179068"/>
                </a:lnTo>
                <a:lnTo>
                  <a:pt x="314362" y="5172091"/>
                </a:lnTo>
                <a:cubicBezTo>
                  <a:pt x="315243" y="5169781"/>
                  <a:pt x="315814" y="5167638"/>
                  <a:pt x="315052" y="5166114"/>
                </a:cubicBezTo>
                <a:lnTo>
                  <a:pt x="315052" y="5166114"/>
                </a:lnTo>
                <a:lnTo>
                  <a:pt x="315052" y="5166113"/>
                </a:lnTo>
                <a:lnTo>
                  <a:pt x="308337" y="5133225"/>
                </a:lnTo>
                <a:lnTo>
                  <a:pt x="315482" y="5102461"/>
                </a:lnTo>
                <a:cubicBezTo>
                  <a:pt x="322817" y="5082339"/>
                  <a:pt x="333247" y="5062669"/>
                  <a:pt x="334485" y="5041522"/>
                </a:cubicBezTo>
                <a:cubicBezTo>
                  <a:pt x="335627" y="5022853"/>
                  <a:pt x="349725" y="5003802"/>
                  <a:pt x="360964" y="4987038"/>
                </a:cubicBezTo>
                <a:cubicBezTo>
                  <a:pt x="372538" y="4969748"/>
                  <a:pt x="383790" y="4953853"/>
                  <a:pt x="385799" y="4933805"/>
                </a:cubicBezTo>
                <a:lnTo>
                  <a:pt x="385799" y="4933805"/>
                </a:lnTo>
                <a:lnTo>
                  <a:pt x="385799" y="4933805"/>
                </a:lnTo>
                <a:cubicBezTo>
                  <a:pt x="386468" y="4927122"/>
                  <a:pt x="386111" y="4919979"/>
                  <a:pt x="384396" y="4912168"/>
                </a:cubicBezTo>
                <a:lnTo>
                  <a:pt x="382691" y="4889275"/>
                </a:lnTo>
                <a:lnTo>
                  <a:pt x="387469" y="4867614"/>
                </a:lnTo>
                <a:cubicBezTo>
                  <a:pt x="392589" y="4853636"/>
                  <a:pt x="401352" y="4840633"/>
                  <a:pt x="412401" y="4828917"/>
                </a:cubicBezTo>
                <a:cubicBezTo>
                  <a:pt x="420784" y="4819964"/>
                  <a:pt x="425356" y="4810581"/>
                  <a:pt x="427237" y="4800484"/>
                </a:cubicBezTo>
                <a:lnTo>
                  <a:pt x="427237" y="4800483"/>
                </a:lnTo>
                <a:lnTo>
                  <a:pt x="427237" y="4800483"/>
                </a:lnTo>
                <a:cubicBezTo>
                  <a:pt x="429119" y="4790386"/>
                  <a:pt x="428309" y="4779575"/>
                  <a:pt x="425928" y="4767764"/>
                </a:cubicBezTo>
                <a:cubicBezTo>
                  <a:pt x="420022" y="4738235"/>
                  <a:pt x="419640" y="4707564"/>
                  <a:pt x="416021" y="4677655"/>
                </a:cubicBezTo>
                <a:cubicBezTo>
                  <a:pt x="415259" y="4671176"/>
                  <a:pt x="412591" y="4662986"/>
                  <a:pt x="408019" y="4659174"/>
                </a:cubicBezTo>
                <a:cubicBezTo>
                  <a:pt x="351249" y="4612500"/>
                  <a:pt x="350677" y="4546776"/>
                  <a:pt x="348009" y="4482004"/>
                </a:cubicBezTo>
                <a:lnTo>
                  <a:pt x="347247" y="4363891"/>
                </a:lnTo>
                <a:lnTo>
                  <a:pt x="356201" y="4324646"/>
                </a:lnTo>
                <a:cubicBezTo>
                  <a:pt x="368204" y="4300071"/>
                  <a:pt x="383824" y="4277402"/>
                  <a:pt x="396017" y="4253015"/>
                </a:cubicBezTo>
                <a:cubicBezTo>
                  <a:pt x="400781" y="4243873"/>
                  <a:pt x="400971" y="4232061"/>
                  <a:pt x="401733" y="4221392"/>
                </a:cubicBezTo>
                <a:lnTo>
                  <a:pt x="401733" y="4221391"/>
                </a:lnTo>
                <a:lnTo>
                  <a:pt x="401733" y="4221391"/>
                </a:lnTo>
                <a:lnTo>
                  <a:pt x="401638" y="4192388"/>
                </a:lnTo>
                <a:lnTo>
                  <a:pt x="405543" y="4165384"/>
                </a:lnTo>
                <a:cubicBezTo>
                  <a:pt x="414402" y="4144333"/>
                  <a:pt x="417831" y="4123948"/>
                  <a:pt x="416855" y="4103826"/>
                </a:cubicBezTo>
                <a:lnTo>
                  <a:pt x="416855" y="4103826"/>
                </a:lnTo>
                <a:lnTo>
                  <a:pt x="416855" y="4103825"/>
                </a:lnTo>
                <a:cubicBezTo>
                  <a:pt x="415879" y="4083702"/>
                  <a:pt x="410497" y="4063842"/>
                  <a:pt x="401733" y="4043839"/>
                </a:cubicBezTo>
                <a:cubicBezTo>
                  <a:pt x="395590" y="4029837"/>
                  <a:pt x="391101" y="4016025"/>
                  <a:pt x="388431" y="4002410"/>
                </a:cubicBezTo>
                <a:lnTo>
                  <a:pt x="386040" y="3962160"/>
                </a:lnTo>
                <a:lnTo>
                  <a:pt x="395544" y="3923125"/>
                </a:lnTo>
                <a:cubicBezTo>
                  <a:pt x="400804" y="3910319"/>
                  <a:pt x="408210" y="3897722"/>
                  <a:pt x="417925" y="3885339"/>
                </a:cubicBezTo>
                <a:cubicBezTo>
                  <a:pt x="426689" y="3874195"/>
                  <a:pt x="428975" y="3863193"/>
                  <a:pt x="427308" y="3852620"/>
                </a:cubicBezTo>
                <a:lnTo>
                  <a:pt x="427308" y="3852620"/>
                </a:lnTo>
                <a:lnTo>
                  <a:pt x="427308" y="3852619"/>
                </a:lnTo>
                <a:cubicBezTo>
                  <a:pt x="425642" y="3842046"/>
                  <a:pt x="420022" y="3831902"/>
                  <a:pt x="412973" y="3822472"/>
                </a:cubicBezTo>
                <a:lnTo>
                  <a:pt x="398042" y="3789776"/>
                </a:lnTo>
                <a:lnTo>
                  <a:pt x="404399" y="3754653"/>
                </a:lnTo>
                <a:cubicBezTo>
                  <a:pt x="407067" y="3749126"/>
                  <a:pt x="405733" y="3741316"/>
                  <a:pt x="404781" y="3734838"/>
                </a:cubicBezTo>
                <a:lnTo>
                  <a:pt x="404781" y="3734838"/>
                </a:lnTo>
                <a:lnTo>
                  <a:pt x="404781" y="3734837"/>
                </a:lnTo>
                <a:lnTo>
                  <a:pt x="400733" y="3680164"/>
                </a:lnTo>
                <a:lnTo>
                  <a:pt x="407246" y="3654416"/>
                </a:lnTo>
                <a:cubicBezTo>
                  <a:pt x="411056" y="3646123"/>
                  <a:pt x="416735" y="3638158"/>
                  <a:pt x="424974" y="3630633"/>
                </a:cubicBezTo>
                <a:cubicBezTo>
                  <a:pt x="431452" y="3624726"/>
                  <a:pt x="434118" y="3614820"/>
                  <a:pt x="438500" y="3606818"/>
                </a:cubicBezTo>
                <a:cubicBezTo>
                  <a:pt x="447455" y="3590054"/>
                  <a:pt x="451503" y="3582005"/>
                  <a:pt x="450598" y="3574409"/>
                </a:cubicBezTo>
                <a:lnTo>
                  <a:pt x="450598" y="3574408"/>
                </a:lnTo>
                <a:lnTo>
                  <a:pt x="450598" y="3574408"/>
                </a:lnTo>
                <a:cubicBezTo>
                  <a:pt x="449693" y="3566811"/>
                  <a:pt x="443835" y="3559668"/>
                  <a:pt x="432976" y="3544713"/>
                </a:cubicBezTo>
                <a:cubicBezTo>
                  <a:pt x="421546" y="3529090"/>
                  <a:pt x="409925" y="3507563"/>
                  <a:pt x="410877" y="3489467"/>
                </a:cubicBezTo>
                <a:cubicBezTo>
                  <a:pt x="416591" y="3380305"/>
                  <a:pt x="389159" y="3276480"/>
                  <a:pt x="363250" y="3172654"/>
                </a:cubicBezTo>
                <a:lnTo>
                  <a:pt x="350796" y="3077402"/>
                </a:lnTo>
                <a:lnTo>
                  <a:pt x="362488" y="2982149"/>
                </a:lnTo>
                <a:cubicBezTo>
                  <a:pt x="365441" y="2970576"/>
                  <a:pt x="366442" y="2959157"/>
                  <a:pt x="366072" y="2947863"/>
                </a:cubicBezTo>
                <a:lnTo>
                  <a:pt x="366072" y="2947863"/>
                </a:lnTo>
                <a:lnTo>
                  <a:pt x="366072" y="2947862"/>
                </a:lnTo>
                <a:cubicBezTo>
                  <a:pt x="364965" y="2913982"/>
                  <a:pt x="351534" y="2881226"/>
                  <a:pt x="341533" y="2848793"/>
                </a:cubicBezTo>
                <a:close/>
                <a:moveTo>
                  <a:pt x="817328" y="1508458"/>
                </a:moveTo>
                <a:lnTo>
                  <a:pt x="845421" y="1596213"/>
                </a:lnTo>
                <a:cubicBezTo>
                  <a:pt x="847898" y="1604978"/>
                  <a:pt x="846373" y="1615836"/>
                  <a:pt x="843517" y="1624980"/>
                </a:cubicBezTo>
                <a:cubicBezTo>
                  <a:pt x="833801" y="1656223"/>
                  <a:pt x="809415" y="1676036"/>
                  <a:pt x="786935" y="1697753"/>
                </a:cubicBezTo>
                <a:cubicBezTo>
                  <a:pt x="777029" y="1707279"/>
                  <a:pt x="769981" y="1720423"/>
                  <a:pt x="764267" y="1733188"/>
                </a:cubicBezTo>
                <a:cubicBezTo>
                  <a:pt x="749595" y="1766335"/>
                  <a:pt x="736452" y="1800246"/>
                  <a:pt x="722546" y="1833775"/>
                </a:cubicBezTo>
                <a:cubicBezTo>
                  <a:pt x="721212" y="1837013"/>
                  <a:pt x="717783" y="1839679"/>
                  <a:pt x="714925" y="1842158"/>
                </a:cubicBezTo>
                <a:cubicBezTo>
                  <a:pt x="684824" y="1866922"/>
                  <a:pt x="654535" y="1891497"/>
                  <a:pt x="624434" y="1916454"/>
                </a:cubicBezTo>
                <a:cubicBezTo>
                  <a:pt x="618720" y="1921216"/>
                  <a:pt x="614528" y="1928076"/>
                  <a:pt x="609004" y="1933219"/>
                </a:cubicBezTo>
                <a:cubicBezTo>
                  <a:pt x="601384" y="1940459"/>
                  <a:pt x="594143" y="1949603"/>
                  <a:pt x="584999" y="1953413"/>
                </a:cubicBezTo>
                <a:cubicBezTo>
                  <a:pt x="556234" y="1965224"/>
                  <a:pt x="543850" y="1987894"/>
                  <a:pt x="538516" y="2016469"/>
                </a:cubicBezTo>
                <a:cubicBezTo>
                  <a:pt x="533563" y="2042570"/>
                  <a:pt x="529371" y="2068669"/>
                  <a:pt x="523657" y="2094578"/>
                </a:cubicBezTo>
                <a:cubicBezTo>
                  <a:pt x="516799" y="2126201"/>
                  <a:pt x="509369" y="2157636"/>
                  <a:pt x="500986" y="2188879"/>
                </a:cubicBezTo>
                <a:cubicBezTo>
                  <a:pt x="497366" y="2202404"/>
                  <a:pt x="493176" y="2216692"/>
                  <a:pt x="485746" y="2228314"/>
                </a:cubicBezTo>
                <a:cubicBezTo>
                  <a:pt x="465171" y="2260890"/>
                  <a:pt x="451265" y="2295753"/>
                  <a:pt x="456789" y="2334044"/>
                </a:cubicBezTo>
                <a:cubicBezTo>
                  <a:pt x="461171" y="2364715"/>
                  <a:pt x="449931" y="2390434"/>
                  <a:pt x="432404" y="2409485"/>
                </a:cubicBezTo>
                <a:cubicBezTo>
                  <a:pt x="416497" y="2426822"/>
                  <a:pt x="410353" y="2444777"/>
                  <a:pt x="409472" y="2463017"/>
                </a:cubicBezTo>
                <a:lnTo>
                  <a:pt x="409472" y="2463018"/>
                </a:lnTo>
                <a:lnTo>
                  <a:pt x="409472" y="2463018"/>
                </a:lnTo>
                <a:cubicBezTo>
                  <a:pt x="408591" y="2481259"/>
                  <a:pt x="412972" y="2499786"/>
                  <a:pt x="418115" y="2518265"/>
                </a:cubicBezTo>
                <a:lnTo>
                  <a:pt x="421759" y="2545007"/>
                </a:lnTo>
                <a:lnTo>
                  <a:pt x="417545" y="2571034"/>
                </a:lnTo>
                <a:cubicBezTo>
                  <a:pt x="405543" y="2612945"/>
                  <a:pt x="372966" y="2640950"/>
                  <a:pt x="344391" y="2668001"/>
                </a:cubicBezTo>
                <a:cubicBezTo>
                  <a:pt x="320006" y="2691054"/>
                  <a:pt x="306290" y="2716963"/>
                  <a:pt x="296001" y="2745348"/>
                </a:cubicBezTo>
                <a:lnTo>
                  <a:pt x="296001" y="2745352"/>
                </a:lnTo>
                <a:lnTo>
                  <a:pt x="289670" y="2770758"/>
                </a:lnTo>
                <a:lnTo>
                  <a:pt x="290080" y="2778006"/>
                </a:lnTo>
                <a:lnTo>
                  <a:pt x="289301" y="2782305"/>
                </a:lnTo>
                <a:lnTo>
                  <a:pt x="290501" y="2785440"/>
                </a:lnTo>
                <a:lnTo>
                  <a:pt x="290929" y="2793023"/>
                </a:lnTo>
                <a:lnTo>
                  <a:pt x="300579" y="2811780"/>
                </a:lnTo>
                <a:lnTo>
                  <a:pt x="300582" y="2811787"/>
                </a:lnTo>
                <a:lnTo>
                  <a:pt x="300583" y="2811787"/>
                </a:lnTo>
                <a:lnTo>
                  <a:pt x="300579" y="2811780"/>
                </a:lnTo>
                <a:lnTo>
                  <a:pt x="290501" y="2785440"/>
                </a:lnTo>
                <a:lnTo>
                  <a:pt x="290080" y="2778006"/>
                </a:lnTo>
                <a:lnTo>
                  <a:pt x="296001" y="2745352"/>
                </a:lnTo>
                <a:lnTo>
                  <a:pt x="296001" y="2745349"/>
                </a:lnTo>
                <a:cubicBezTo>
                  <a:pt x="306290" y="2716964"/>
                  <a:pt x="320006" y="2691055"/>
                  <a:pt x="344391" y="2668002"/>
                </a:cubicBezTo>
                <a:cubicBezTo>
                  <a:pt x="372966" y="2640951"/>
                  <a:pt x="405543" y="2612946"/>
                  <a:pt x="417545" y="2571035"/>
                </a:cubicBezTo>
                <a:cubicBezTo>
                  <a:pt x="420117" y="2561986"/>
                  <a:pt x="421593" y="2553556"/>
                  <a:pt x="421760" y="2545007"/>
                </a:cubicBezTo>
                <a:lnTo>
                  <a:pt x="421759" y="2545007"/>
                </a:lnTo>
                <a:lnTo>
                  <a:pt x="421760" y="2545006"/>
                </a:lnTo>
                <a:cubicBezTo>
                  <a:pt x="421926" y="2536457"/>
                  <a:pt x="420783" y="2527790"/>
                  <a:pt x="418115" y="2518264"/>
                </a:cubicBezTo>
                <a:cubicBezTo>
                  <a:pt x="415544" y="2509025"/>
                  <a:pt x="413163" y="2499773"/>
                  <a:pt x="411535" y="2490551"/>
                </a:cubicBezTo>
                <a:lnTo>
                  <a:pt x="409472" y="2463018"/>
                </a:lnTo>
                <a:lnTo>
                  <a:pt x="415303" y="2435913"/>
                </a:lnTo>
                <a:cubicBezTo>
                  <a:pt x="418938" y="2426977"/>
                  <a:pt x="424451" y="2418154"/>
                  <a:pt x="432404" y="2409486"/>
                </a:cubicBezTo>
                <a:cubicBezTo>
                  <a:pt x="449931" y="2390435"/>
                  <a:pt x="461171" y="2364716"/>
                  <a:pt x="456789" y="2334045"/>
                </a:cubicBezTo>
                <a:cubicBezTo>
                  <a:pt x="451265" y="2295754"/>
                  <a:pt x="465171" y="2260891"/>
                  <a:pt x="485746" y="2228315"/>
                </a:cubicBezTo>
                <a:cubicBezTo>
                  <a:pt x="493176" y="2216693"/>
                  <a:pt x="497366" y="2202405"/>
                  <a:pt x="500986" y="2188880"/>
                </a:cubicBezTo>
                <a:cubicBezTo>
                  <a:pt x="509369" y="2157637"/>
                  <a:pt x="516799" y="2126202"/>
                  <a:pt x="523657" y="2094579"/>
                </a:cubicBezTo>
                <a:cubicBezTo>
                  <a:pt x="529371" y="2068670"/>
                  <a:pt x="533563" y="2042571"/>
                  <a:pt x="538516" y="2016470"/>
                </a:cubicBezTo>
                <a:cubicBezTo>
                  <a:pt x="543850" y="1987895"/>
                  <a:pt x="556234" y="1965225"/>
                  <a:pt x="584999" y="1953414"/>
                </a:cubicBezTo>
                <a:cubicBezTo>
                  <a:pt x="594143" y="1949604"/>
                  <a:pt x="601384" y="1940460"/>
                  <a:pt x="609004" y="1933220"/>
                </a:cubicBezTo>
                <a:cubicBezTo>
                  <a:pt x="614528" y="1928077"/>
                  <a:pt x="618720" y="1921217"/>
                  <a:pt x="624434" y="1916455"/>
                </a:cubicBezTo>
                <a:cubicBezTo>
                  <a:pt x="654535" y="1891498"/>
                  <a:pt x="684824" y="1866923"/>
                  <a:pt x="714925" y="1842159"/>
                </a:cubicBezTo>
                <a:cubicBezTo>
                  <a:pt x="717783" y="1839680"/>
                  <a:pt x="721212" y="1837014"/>
                  <a:pt x="722546" y="1833776"/>
                </a:cubicBezTo>
                <a:cubicBezTo>
                  <a:pt x="736452" y="1800247"/>
                  <a:pt x="749596" y="1766336"/>
                  <a:pt x="764267" y="1733189"/>
                </a:cubicBezTo>
                <a:cubicBezTo>
                  <a:pt x="769981" y="1720424"/>
                  <a:pt x="777029" y="1707280"/>
                  <a:pt x="786936" y="1697754"/>
                </a:cubicBezTo>
                <a:cubicBezTo>
                  <a:pt x="809416" y="1676037"/>
                  <a:pt x="833801" y="1656224"/>
                  <a:pt x="843517" y="1624981"/>
                </a:cubicBezTo>
                <a:cubicBezTo>
                  <a:pt x="846374" y="1615837"/>
                  <a:pt x="847899" y="1604979"/>
                  <a:pt x="845422" y="1596214"/>
                </a:cubicBezTo>
                <a:close/>
                <a:moveTo>
                  <a:pt x="792926" y="1453958"/>
                </a:moveTo>
                <a:lnTo>
                  <a:pt x="798723" y="1459073"/>
                </a:lnTo>
                <a:lnTo>
                  <a:pt x="807941" y="1481572"/>
                </a:lnTo>
                <a:lnTo>
                  <a:pt x="798724" y="1459074"/>
                </a:lnTo>
                <a:lnTo>
                  <a:pt x="798723" y="1459073"/>
                </a:lnTo>
                <a:lnTo>
                  <a:pt x="798723" y="1459073"/>
                </a:lnTo>
                <a:close/>
                <a:moveTo>
                  <a:pt x="779530" y="1268758"/>
                </a:moveTo>
                <a:lnTo>
                  <a:pt x="774363" y="1286069"/>
                </a:lnTo>
                <a:cubicBezTo>
                  <a:pt x="759789" y="1306930"/>
                  <a:pt x="753550" y="1328552"/>
                  <a:pt x="752025" y="1350627"/>
                </a:cubicBezTo>
                <a:lnTo>
                  <a:pt x="757620" y="1413840"/>
                </a:lnTo>
                <a:lnTo>
                  <a:pt x="752026" y="1350628"/>
                </a:lnTo>
                <a:cubicBezTo>
                  <a:pt x="753550" y="1328553"/>
                  <a:pt x="759790" y="1306930"/>
                  <a:pt x="774363" y="1286070"/>
                </a:cubicBezTo>
                <a:cubicBezTo>
                  <a:pt x="777506" y="1281689"/>
                  <a:pt x="779078" y="1275402"/>
                  <a:pt x="779530" y="1268758"/>
                </a:cubicBezTo>
                <a:close/>
                <a:moveTo>
                  <a:pt x="837801" y="773035"/>
                </a:moveTo>
                <a:lnTo>
                  <a:pt x="829801" y="854379"/>
                </a:lnTo>
                <a:cubicBezTo>
                  <a:pt x="827515" y="878956"/>
                  <a:pt x="826753" y="903722"/>
                  <a:pt x="798747" y="915343"/>
                </a:cubicBezTo>
                <a:cubicBezTo>
                  <a:pt x="794365" y="917059"/>
                  <a:pt x="791127" y="922773"/>
                  <a:pt x="788269" y="927155"/>
                </a:cubicBezTo>
                <a:cubicBezTo>
                  <a:pt x="744261" y="994785"/>
                  <a:pt x="745405" y="1030980"/>
                  <a:pt x="791889" y="1097087"/>
                </a:cubicBezTo>
                <a:cubicBezTo>
                  <a:pt x="796651" y="1103945"/>
                  <a:pt x="800081" y="1118613"/>
                  <a:pt x="796271" y="1123185"/>
                </a:cubicBezTo>
                <a:cubicBezTo>
                  <a:pt x="780459" y="1142617"/>
                  <a:pt x="773411" y="1162954"/>
                  <a:pt x="771553" y="1184029"/>
                </a:cubicBezTo>
                <a:cubicBezTo>
                  <a:pt x="773411" y="1162954"/>
                  <a:pt x="780460" y="1142618"/>
                  <a:pt x="796272" y="1123186"/>
                </a:cubicBezTo>
                <a:cubicBezTo>
                  <a:pt x="800082" y="1118614"/>
                  <a:pt x="796652" y="1103946"/>
                  <a:pt x="791890" y="1097088"/>
                </a:cubicBezTo>
                <a:cubicBezTo>
                  <a:pt x="745406" y="1030981"/>
                  <a:pt x="744262" y="994786"/>
                  <a:pt x="788270" y="927156"/>
                </a:cubicBezTo>
                <a:cubicBezTo>
                  <a:pt x="791128" y="922774"/>
                  <a:pt x="794366" y="917060"/>
                  <a:pt x="798748" y="915344"/>
                </a:cubicBezTo>
                <a:cubicBezTo>
                  <a:pt x="826753" y="903723"/>
                  <a:pt x="827515" y="878957"/>
                  <a:pt x="829801" y="854380"/>
                </a:cubicBezTo>
                <a:cubicBezTo>
                  <a:pt x="832277" y="827330"/>
                  <a:pt x="835515" y="800277"/>
                  <a:pt x="837801" y="773036"/>
                </a:cubicBezTo>
                <a:close/>
                <a:moveTo>
                  <a:pt x="782400" y="517851"/>
                </a:moveTo>
                <a:lnTo>
                  <a:pt x="791317" y="556047"/>
                </a:lnTo>
                <a:cubicBezTo>
                  <a:pt x="793413" y="564048"/>
                  <a:pt x="798937" y="572622"/>
                  <a:pt x="797795" y="580050"/>
                </a:cubicBezTo>
                <a:cubicBezTo>
                  <a:pt x="794461" y="601578"/>
                  <a:pt x="796890" y="622201"/>
                  <a:pt x="801176" y="642537"/>
                </a:cubicBezTo>
                <a:lnTo>
                  <a:pt x="813700" y="694928"/>
                </a:lnTo>
                <a:lnTo>
                  <a:pt x="801177" y="642538"/>
                </a:lnTo>
                <a:cubicBezTo>
                  <a:pt x="796891" y="622201"/>
                  <a:pt x="794462" y="601579"/>
                  <a:pt x="797796" y="580051"/>
                </a:cubicBezTo>
                <a:cubicBezTo>
                  <a:pt x="798938" y="572623"/>
                  <a:pt x="793414" y="564049"/>
                  <a:pt x="791318" y="556048"/>
                </a:cubicBezTo>
                <a:close/>
                <a:moveTo>
                  <a:pt x="769105" y="298169"/>
                </a:moveTo>
                <a:lnTo>
                  <a:pt x="783887" y="313533"/>
                </a:lnTo>
                <a:lnTo>
                  <a:pt x="786245" y="324058"/>
                </a:lnTo>
                <a:cubicBezTo>
                  <a:pt x="786031" y="328964"/>
                  <a:pt x="785126" y="334584"/>
                  <a:pt x="784459" y="338870"/>
                </a:cubicBezTo>
                <a:cubicBezTo>
                  <a:pt x="781601" y="357921"/>
                  <a:pt x="774363" y="376781"/>
                  <a:pt x="774553" y="395640"/>
                </a:cubicBezTo>
                <a:lnTo>
                  <a:pt x="778363" y="367328"/>
                </a:lnTo>
                <a:cubicBezTo>
                  <a:pt x="780506" y="357874"/>
                  <a:pt x="783031" y="348396"/>
                  <a:pt x="784460" y="338871"/>
                </a:cubicBezTo>
                <a:cubicBezTo>
                  <a:pt x="785794" y="330299"/>
                  <a:pt x="788080" y="316390"/>
                  <a:pt x="783888" y="313534"/>
                </a:cubicBezTo>
                <a:lnTo>
                  <a:pt x="783887" y="313533"/>
                </a:lnTo>
                <a:lnTo>
                  <a:pt x="783887" y="313533"/>
                </a:lnTo>
                <a:close/>
                <a:moveTo>
                  <a:pt x="761560" y="281568"/>
                </a:moveTo>
                <a:lnTo>
                  <a:pt x="766454" y="295415"/>
                </a:lnTo>
                <a:lnTo>
                  <a:pt x="766455" y="295415"/>
                </a:lnTo>
                <a:close/>
                <a:moveTo>
                  <a:pt x="774880" y="24486"/>
                </a:moveTo>
                <a:lnTo>
                  <a:pt x="777142" y="74129"/>
                </a:lnTo>
                <a:cubicBezTo>
                  <a:pt x="775758" y="100174"/>
                  <a:pt x="771253" y="125876"/>
                  <a:pt x="767023" y="151569"/>
                </a:cubicBezTo>
                <a:lnTo>
                  <a:pt x="766824" y="153388"/>
                </a:lnTo>
                <a:lnTo>
                  <a:pt x="763010" y="177271"/>
                </a:lnTo>
                <a:lnTo>
                  <a:pt x="758551" y="228944"/>
                </a:lnTo>
                <a:lnTo>
                  <a:pt x="758551" y="228948"/>
                </a:lnTo>
                <a:lnTo>
                  <a:pt x="758551" y="228949"/>
                </a:lnTo>
                <a:lnTo>
                  <a:pt x="758551" y="228944"/>
                </a:lnTo>
                <a:lnTo>
                  <a:pt x="766824" y="153388"/>
                </a:lnTo>
                <a:lnTo>
                  <a:pt x="771220" y="125861"/>
                </a:lnTo>
                <a:cubicBezTo>
                  <a:pt x="773910" y="108703"/>
                  <a:pt x="776220" y="91492"/>
                  <a:pt x="777143" y="74129"/>
                </a:cubicBezTo>
                <a:close/>
                <a:moveTo>
                  <a:pt x="313353" y="0"/>
                </a:moveTo>
                <a:lnTo>
                  <a:pt x="777461" y="0"/>
                </a:lnTo>
                <a:lnTo>
                  <a:pt x="774743" y="21486"/>
                </a:lnTo>
                <a:lnTo>
                  <a:pt x="777461" y="1"/>
                </a:lnTo>
                <a:lnTo>
                  <a:pt x="4543953" y="2"/>
                </a:lnTo>
                <a:lnTo>
                  <a:pt x="4543953" y="6858002"/>
                </a:lnTo>
                <a:lnTo>
                  <a:pt x="284400" y="6858002"/>
                </a:lnTo>
                <a:lnTo>
                  <a:pt x="284400" y="6858001"/>
                </a:lnTo>
                <a:lnTo>
                  <a:pt x="284400" y="6858001"/>
                </a:lnTo>
                <a:lnTo>
                  <a:pt x="278237" y="6812064"/>
                </a:lnTo>
                <a:lnTo>
                  <a:pt x="283011" y="6776800"/>
                </a:lnTo>
                <a:cubicBezTo>
                  <a:pt x="286107" y="6765164"/>
                  <a:pt x="290857" y="6753698"/>
                  <a:pt x="297715" y="6742553"/>
                </a:cubicBezTo>
                <a:cubicBezTo>
                  <a:pt x="306003" y="6729219"/>
                  <a:pt x="311147" y="6716169"/>
                  <a:pt x="311551" y="6702977"/>
                </a:cubicBezTo>
                <a:lnTo>
                  <a:pt x="311551" y="6702976"/>
                </a:lnTo>
                <a:lnTo>
                  <a:pt x="311551" y="6702976"/>
                </a:lnTo>
                <a:cubicBezTo>
                  <a:pt x="311956" y="6689783"/>
                  <a:pt x="307622" y="6676448"/>
                  <a:pt x="296953" y="6662541"/>
                </a:cubicBezTo>
                <a:cubicBezTo>
                  <a:pt x="293286" y="6657825"/>
                  <a:pt x="290989" y="6651967"/>
                  <a:pt x="289870" y="6645552"/>
                </a:cubicBezTo>
                <a:lnTo>
                  <a:pt x="289858" y="6625225"/>
                </a:lnTo>
                <a:lnTo>
                  <a:pt x="306480" y="6588626"/>
                </a:lnTo>
                <a:cubicBezTo>
                  <a:pt x="312576" y="6582147"/>
                  <a:pt x="318672" y="6575479"/>
                  <a:pt x="328959" y="6564621"/>
                </a:cubicBezTo>
                <a:lnTo>
                  <a:pt x="328959" y="6564620"/>
                </a:lnTo>
                <a:lnTo>
                  <a:pt x="306480" y="6588625"/>
                </a:lnTo>
                <a:cubicBezTo>
                  <a:pt x="298003" y="6597578"/>
                  <a:pt x="291954" y="6611342"/>
                  <a:pt x="289858" y="6625224"/>
                </a:cubicBezTo>
                <a:lnTo>
                  <a:pt x="289858" y="6625225"/>
                </a:lnTo>
                <a:lnTo>
                  <a:pt x="289858" y="6625225"/>
                </a:lnTo>
                <a:cubicBezTo>
                  <a:pt x="287762" y="6639108"/>
                  <a:pt x="289619" y="6653111"/>
                  <a:pt x="296953" y="6662542"/>
                </a:cubicBezTo>
                <a:cubicBezTo>
                  <a:pt x="302288" y="6669496"/>
                  <a:pt x="306038" y="6676306"/>
                  <a:pt x="308405" y="6683027"/>
                </a:cubicBezTo>
                <a:lnTo>
                  <a:pt x="311551" y="6702976"/>
                </a:lnTo>
                <a:lnTo>
                  <a:pt x="297715" y="6742552"/>
                </a:lnTo>
                <a:cubicBezTo>
                  <a:pt x="283999" y="6764841"/>
                  <a:pt x="278713" y="6788417"/>
                  <a:pt x="278237" y="6812063"/>
                </a:cubicBezTo>
                <a:lnTo>
                  <a:pt x="278237" y="6812064"/>
                </a:lnTo>
                <a:lnTo>
                  <a:pt x="278237" y="6812064"/>
                </a:lnTo>
                <a:lnTo>
                  <a:pt x="284400" y="6858001"/>
                </a:lnTo>
                <a:lnTo>
                  <a:pt x="112147" y="6858001"/>
                </a:lnTo>
                <a:lnTo>
                  <a:pt x="102447" y="6815516"/>
                </a:lnTo>
                <a:cubicBezTo>
                  <a:pt x="96923" y="6793035"/>
                  <a:pt x="87016" y="6771319"/>
                  <a:pt x="83396" y="6748458"/>
                </a:cubicBezTo>
                <a:cubicBezTo>
                  <a:pt x="74824" y="6694164"/>
                  <a:pt x="68728" y="6639488"/>
                  <a:pt x="61870" y="6584812"/>
                </a:cubicBezTo>
                <a:cubicBezTo>
                  <a:pt x="54821" y="6528424"/>
                  <a:pt x="47391" y="6472225"/>
                  <a:pt x="41105" y="6415833"/>
                </a:cubicBezTo>
                <a:cubicBezTo>
                  <a:pt x="37865" y="6384972"/>
                  <a:pt x="37295" y="6353919"/>
                  <a:pt x="34247" y="6323058"/>
                </a:cubicBezTo>
                <a:cubicBezTo>
                  <a:pt x="31579" y="6296005"/>
                  <a:pt x="26626" y="6269144"/>
                  <a:pt x="23386" y="6242093"/>
                </a:cubicBezTo>
                <a:cubicBezTo>
                  <a:pt x="20720" y="6218660"/>
                  <a:pt x="19196" y="6195037"/>
                  <a:pt x="16528" y="6171605"/>
                </a:cubicBezTo>
                <a:cubicBezTo>
                  <a:pt x="12148" y="6134075"/>
                  <a:pt x="7194" y="6096736"/>
                  <a:pt x="2622" y="6059397"/>
                </a:cubicBezTo>
                <a:lnTo>
                  <a:pt x="0" y="6041769"/>
                </a:lnTo>
                <a:lnTo>
                  <a:pt x="0" y="6000937"/>
                </a:lnTo>
                <a:lnTo>
                  <a:pt x="3670" y="5957595"/>
                </a:lnTo>
                <a:lnTo>
                  <a:pt x="0" y="5912511"/>
                </a:lnTo>
                <a:lnTo>
                  <a:pt x="0" y="5886401"/>
                </a:lnTo>
                <a:lnTo>
                  <a:pt x="1098" y="5864318"/>
                </a:lnTo>
                <a:cubicBezTo>
                  <a:pt x="7576" y="5839361"/>
                  <a:pt x="16720" y="5815169"/>
                  <a:pt x="24720" y="5790592"/>
                </a:cubicBezTo>
                <a:cubicBezTo>
                  <a:pt x="25672" y="5787924"/>
                  <a:pt x="25864" y="5784686"/>
                  <a:pt x="26434" y="5781830"/>
                </a:cubicBezTo>
                <a:cubicBezTo>
                  <a:pt x="29675" y="5765635"/>
                  <a:pt x="32913" y="5749634"/>
                  <a:pt x="35771" y="5733440"/>
                </a:cubicBezTo>
                <a:cubicBezTo>
                  <a:pt x="37295" y="5724678"/>
                  <a:pt x="37485" y="5715723"/>
                  <a:pt x="38819" y="5706959"/>
                </a:cubicBezTo>
                <a:cubicBezTo>
                  <a:pt x="44153" y="5673050"/>
                  <a:pt x="35199" y="5635711"/>
                  <a:pt x="58250" y="5606372"/>
                </a:cubicBezTo>
                <a:cubicBezTo>
                  <a:pt x="73110" y="5587321"/>
                  <a:pt x="69680" y="5568842"/>
                  <a:pt x="67394" y="5548460"/>
                </a:cubicBezTo>
                <a:cubicBezTo>
                  <a:pt x="65680" y="5533027"/>
                  <a:pt x="66252" y="5517215"/>
                  <a:pt x="66060" y="5501594"/>
                </a:cubicBezTo>
                <a:cubicBezTo>
                  <a:pt x="65490" y="5474161"/>
                  <a:pt x="65298" y="5446728"/>
                  <a:pt x="64346" y="5419295"/>
                </a:cubicBezTo>
                <a:cubicBezTo>
                  <a:pt x="63966" y="5410531"/>
                  <a:pt x="59202" y="5401579"/>
                  <a:pt x="59964" y="5393005"/>
                </a:cubicBezTo>
                <a:cubicBezTo>
                  <a:pt x="63584" y="5353379"/>
                  <a:pt x="69300" y="5313754"/>
                  <a:pt x="72538" y="5274129"/>
                </a:cubicBezTo>
                <a:cubicBezTo>
                  <a:pt x="74442" y="5251650"/>
                  <a:pt x="70824" y="5228597"/>
                  <a:pt x="73490" y="5206308"/>
                </a:cubicBezTo>
                <a:cubicBezTo>
                  <a:pt x="76538" y="5180591"/>
                  <a:pt x="84348" y="5155445"/>
                  <a:pt x="89113" y="5129916"/>
                </a:cubicBezTo>
                <a:cubicBezTo>
                  <a:pt x="90445" y="5122867"/>
                  <a:pt x="88731" y="5115057"/>
                  <a:pt x="88351" y="5107627"/>
                </a:cubicBezTo>
                <a:cubicBezTo>
                  <a:pt x="87968" y="5099245"/>
                  <a:pt x="87206" y="5091052"/>
                  <a:pt x="87016" y="5082670"/>
                </a:cubicBezTo>
                <a:cubicBezTo>
                  <a:pt x="86634" y="5057141"/>
                  <a:pt x="87206" y="5031614"/>
                  <a:pt x="85872" y="5006086"/>
                </a:cubicBezTo>
                <a:cubicBezTo>
                  <a:pt x="85110" y="4990465"/>
                  <a:pt x="77300" y="4974082"/>
                  <a:pt x="80158" y="4959602"/>
                </a:cubicBezTo>
                <a:cubicBezTo>
                  <a:pt x="85682" y="4930075"/>
                  <a:pt x="73300" y="4900546"/>
                  <a:pt x="83586" y="4871019"/>
                </a:cubicBezTo>
                <a:cubicBezTo>
                  <a:pt x="86634" y="4861873"/>
                  <a:pt x="79014" y="4849300"/>
                  <a:pt x="78634" y="4838250"/>
                </a:cubicBezTo>
                <a:cubicBezTo>
                  <a:pt x="77682" y="4810627"/>
                  <a:pt x="77872" y="4783004"/>
                  <a:pt x="78062" y="4755381"/>
                </a:cubicBezTo>
                <a:cubicBezTo>
                  <a:pt x="78252" y="4730614"/>
                  <a:pt x="75586" y="4704895"/>
                  <a:pt x="80920" y="4681083"/>
                </a:cubicBezTo>
                <a:cubicBezTo>
                  <a:pt x="86634" y="4656126"/>
                  <a:pt x="85872" y="4633647"/>
                  <a:pt x="79396" y="4609452"/>
                </a:cubicBezTo>
                <a:cubicBezTo>
                  <a:pt x="75014" y="4592878"/>
                  <a:pt x="74442" y="4575351"/>
                  <a:pt x="73110" y="4558207"/>
                </a:cubicBezTo>
                <a:cubicBezTo>
                  <a:pt x="71586" y="4539728"/>
                  <a:pt x="75586" y="4519343"/>
                  <a:pt x="69300" y="4502579"/>
                </a:cubicBezTo>
                <a:cubicBezTo>
                  <a:pt x="50629" y="4452665"/>
                  <a:pt x="46629" y="4401419"/>
                  <a:pt x="46629" y="4349222"/>
                </a:cubicBezTo>
                <a:cubicBezTo>
                  <a:pt x="46629" y="4339695"/>
                  <a:pt x="49295" y="4329979"/>
                  <a:pt x="52153" y="4320837"/>
                </a:cubicBezTo>
                <a:cubicBezTo>
                  <a:pt x="69300" y="4267493"/>
                  <a:pt x="67776" y="4213961"/>
                  <a:pt x="57297" y="4159667"/>
                </a:cubicBezTo>
                <a:cubicBezTo>
                  <a:pt x="55011" y="4148427"/>
                  <a:pt x="54629" y="4135854"/>
                  <a:pt x="56915" y="4124614"/>
                </a:cubicBezTo>
                <a:cubicBezTo>
                  <a:pt x="63584" y="4092989"/>
                  <a:pt x="74634" y="4062318"/>
                  <a:pt x="79396" y="4030503"/>
                </a:cubicBezTo>
                <a:cubicBezTo>
                  <a:pt x="87206" y="3977925"/>
                  <a:pt x="60918" y="3932394"/>
                  <a:pt x="43771" y="3885338"/>
                </a:cubicBezTo>
                <a:cubicBezTo>
                  <a:pt x="31627" y="3851761"/>
                  <a:pt x="8016" y="3821935"/>
                  <a:pt x="426" y="3786777"/>
                </a:cubicBezTo>
                <a:lnTo>
                  <a:pt x="0" y="3773897"/>
                </a:lnTo>
                <a:lnTo>
                  <a:pt x="0" y="3393882"/>
                </a:lnTo>
                <a:lnTo>
                  <a:pt x="11838" y="3359516"/>
                </a:lnTo>
                <a:cubicBezTo>
                  <a:pt x="14434" y="3346205"/>
                  <a:pt x="14910" y="3332774"/>
                  <a:pt x="12910" y="3318771"/>
                </a:cubicBezTo>
                <a:cubicBezTo>
                  <a:pt x="12243" y="3314104"/>
                  <a:pt x="9909" y="3308770"/>
                  <a:pt x="6718" y="3304079"/>
                </a:cubicBezTo>
                <a:lnTo>
                  <a:pt x="0" y="3297657"/>
                </a:lnTo>
                <a:lnTo>
                  <a:pt x="0" y="3207867"/>
                </a:lnTo>
                <a:lnTo>
                  <a:pt x="15553" y="3186771"/>
                </a:lnTo>
                <a:cubicBezTo>
                  <a:pt x="28483" y="3162329"/>
                  <a:pt x="30484" y="3134647"/>
                  <a:pt x="36341" y="3107500"/>
                </a:cubicBezTo>
                <a:cubicBezTo>
                  <a:pt x="41105" y="3085403"/>
                  <a:pt x="41295" y="3064827"/>
                  <a:pt x="38057" y="3042728"/>
                </a:cubicBezTo>
                <a:cubicBezTo>
                  <a:pt x="30817" y="2994722"/>
                  <a:pt x="41105" y="2948047"/>
                  <a:pt x="54249" y="2901943"/>
                </a:cubicBezTo>
                <a:cubicBezTo>
                  <a:pt x="63012" y="2871462"/>
                  <a:pt x="68346" y="2840219"/>
                  <a:pt x="77300" y="2809930"/>
                </a:cubicBezTo>
                <a:cubicBezTo>
                  <a:pt x="84158" y="2787259"/>
                  <a:pt x="92351" y="2764590"/>
                  <a:pt x="103399" y="2743826"/>
                </a:cubicBezTo>
                <a:cubicBezTo>
                  <a:pt x="119594" y="2713723"/>
                  <a:pt x="143978" y="2687436"/>
                  <a:pt x="137500" y="2649143"/>
                </a:cubicBezTo>
                <a:cubicBezTo>
                  <a:pt x="131786" y="2615421"/>
                  <a:pt x="143786" y="2584942"/>
                  <a:pt x="155217" y="2554079"/>
                </a:cubicBezTo>
                <a:cubicBezTo>
                  <a:pt x="163599" y="2531409"/>
                  <a:pt x="172173" y="2508742"/>
                  <a:pt x="177507" y="2485307"/>
                </a:cubicBezTo>
                <a:cubicBezTo>
                  <a:pt x="183794" y="2457492"/>
                  <a:pt x="181126" y="2426059"/>
                  <a:pt x="192748" y="2401292"/>
                </a:cubicBezTo>
                <a:cubicBezTo>
                  <a:pt x="204940" y="2375383"/>
                  <a:pt x="196748" y="2353859"/>
                  <a:pt x="193318" y="2330806"/>
                </a:cubicBezTo>
                <a:cubicBezTo>
                  <a:pt x="187984" y="2294039"/>
                  <a:pt x="178077" y="2257459"/>
                  <a:pt x="190652" y="2220312"/>
                </a:cubicBezTo>
                <a:cubicBezTo>
                  <a:pt x="205892" y="2175163"/>
                  <a:pt x="222275" y="2130393"/>
                  <a:pt x="236753" y="2085054"/>
                </a:cubicBezTo>
                <a:cubicBezTo>
                  <a:pt x="242280" y="2067525"/>
                  <a:pt x="244566" y="2048668"/>
                  <a:pt x="247042" y="2030378"/>
                </a:cubicBezTo>
                <a:cubicBezTo>
                  <a:pt x="249138" y="2013043"/>
                  <a:pt x="243804" y="1992279"/>
                  <a:pt x="251804" y="1978940"/>
                </a:cubicBezTo>
                <a:cubicBezTo>
                  <a:pt x="272379" y="1944649"/>
                  <a:pt x="282475" y="1909408"/>
                  <a:pt x="282475" y="1869780"/>
                </a:cubicBezTo>
                <a:cubicBezTo>
                  <a:pt x="282475" y="1854920"/>
                  <a:pt x="291049" y="1840441"/>
                  <a:pt x="292573" y="1825393"/>
                </a:cubicBezTo>
                <a:cubicBezTo>
                  <a:pt x="294477" y="1804816"/>
                  <a:pt x="299622" y="1781194"/>
                  <a:pt x="292381" y="1763287"/>
                </a:cubicBezTo>
                <a:cubicBezTo>
                  <a:pt x="275237" y="1721185"/>
                  <a:pt x="289525" y="1687086"/>
                  <a:pt x="306480" y="1650317"/>
                </a:cubicBezTo>
                <a:cubicBezTo>
                  <a:pt x="323244" y="1614120"/>
                  <a:pt x="336579" y="1576019"/>
                  <a:pt x="347629" y="1537537"/>
                </a:cubicBezTo>
                <a:cubicBezTo>
                  <a:pt x="351629" y="1523059"/>
                  <a:pt x="344961" y="1505724"/>
                  <a:pt x="343629" y="1489720"/>
                </a:cubicBezTo>
                <a:cubicBezTo>
                  <a:pt x="343247" y="1484004"/>
                  <a:pt x="342675" y="1477717"/>
                  <a:pt x="344581" y="1472575"/>
                </a:cubicBezTo>
                <a:cubicBezTo>
                  <a:pt x="362870" y="1422854"/>
                  <a:pt x="376776" y="1372368"/>
                  <a:pt x="367252" y="1318456"/>
                </a:cubicBezTo>
                <a:cubicBezTo>
                  <a:pt x="366298" y="1313504"/>
                  <a:pt x="368394" y="1307978"/>
                  <a:pt x="369728" y="1303024"/>
                </a:cubicBezTo>
                <a:cubicBezTo>
                  <a:pt x="376586" y="1278829"/>
                  <a:pt x="387444" y="1255206"/>
                  <a:pt x="389921" y="1230633"/>
                </a:cubicBezTo>
                <a:cubicBezTo>
                  <a:pt x="396017" y="1170051"/>
                  <a:pt x="398495" y="1109091"/>
                  <a:pt x="402495" y="1048125"/>
                </a:cubicBezTo>
                <a:cubicBezTo>
                  <a:pt x="402685" y="1044315"/>
                  <a:pt x="402685" y="1040315"/>
                  <a:pt x="404019" y="1036887"/>
                </a:cubicBezTo>
                <a:cubicBezTo>
                  <a:pt x="412211" y="1014406"/>
                  <a:pt x="409543" y="994785"/>
                  <a:pt x="393923" y="975733"/>
                </a:cubicBezTo>
                <a:cubicBezTo>
                  <a:pt x="387064" y="967350"/>
                  <a:pt x="383444" y="955920"/>
                  <a:pt x="379634" y="945444"/>
                </a:cubicBezTo>
                <a:cubicBezTo>
                  <a:pt x="373918" y="930011"/>
                  <a:pt x="368394" y="914200"/>
                  <a:pt x="364774" y="898198"/>
                </a:cubicBezTo>
                <a:cubicBezTo>
                  <a:pt x="361346" y="882384"/>
                  <a:pt x="356583" y="865430"/>
                  <a:pt x="359250" y="850189"/>
                </a:cubicBezTo>
                <a:cubicBezTo>
                  <a:pt x="364012" y="822756"/>
                  <a:pt x="374680" y="796655"/>
                  <a:pt x="381730" y="769605"/>
                </a:cubicBezTo>
                <a:cubicBezTo>
                  <a:pt x="384206" y="760270"/>
                  <a:pt x="383824" y="749982"/>
                  <a:pt x="384016" y="740268"/>
                </a:cubicBezTo>
                <a:cubicBezTo>
                  <a:pt x="384586" y="717977"/>
                  <a:pt x="379062" y="695116"/>
                  <a:pt x="394875" y="674923"/>
                </a:cubicBezTo>
                <a:cubicBezTo>
                  <a:pt x="409733" y="656255"/>
                  <a:pt x="405353" y="637392"/>
                  <a:pt x="394113" y="617772"/>
                </a:cubicBezTo>
                <a:cubicBezTo>
                  <a:pt x="386110" y="603673"/>
                  <a:pt x="379824" y="587672"/>
                  <a:pt x="376776" y="571860"/>
                </a:cubicBezTo>
                <a:cubicBezTo>
                  <a:pt x="372586" y="550141"/>
                  <a:pt x="370870" y="528615"/>
                  <a:pt x="373348" y="505182"/>
                </a:cubicBezTo>
                <a:cubicBezTo>
                  <a:pt x="375062" y="488607"/>
                  <a:pt x="375824" y="475081"/>
                  <a:pt x="385920" y="462126"/>
                </a:cubicBezTo>
                <a:cubicBezTo>
                  <a:pt x="387444" y="460032"/>
                  <a:pt x="387826" y="456222"/>
                  <a:pt x="387634" y="453364"/>
                </a:cubicBezTo>
                <a:cubicBezTo>
                  <a:pt x="384396" y="415835"/>
                  <a:pt x="386110" y="378686"/>
                  <a:pt x="388399" y="340774"/>
                </a:cubicBezTo>
                <a:cubicBezTo>
                  <a:pt x="391445" y="292579"/>
                  <a:pt x="382492" y="241901"/>
                  <a:pt x="350487" y="200182"/>
                </a:cubicBezTo>
                <a:cubicBezTo>
                  <a:pt x="345723" y="194085"/>
                  <a:pt x="343629" y="184941"/>
                  <a:pt x="342485" y="176939"/>
                </a:cubicBezTo>
                <a:cubicBezTo>
                  <a:pt x="337533" y="139219"/>
                  <a:pt x="334103" y="101308"/>
                  <a:pt x="328579" y="63587"/>
                </a:cubicBezTo>
                <a:cubicBezTo>
                  <a:pt x="325530" y="43012"/>
                  <a:pt x="322862" y="21486"/>
                  <a:pt x="314480" y="2817"/>
                </a:cubicBezTo>
                <a:close/>
              </a:path>
            </a:pathLst>
          </a:custGeom>
          <a:effectLst>
            <a:outerShdw blurRad="381000" dist="152400" dir="10800000" algn="r" rotWithShape="0">
              <a:prstClr val="black">
                <a:alpha val="10000"/>
              </a:prstClr>
            </a:outerShdw>
          </a:effec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564DEED3-BC52-4F15-8426-D33275CB01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20000" y="-1"/>
            <a:ext cx="874716" cy="6858001"/>
            <a:chOff x="7620000" y="-1"/>
            <a:chExt cx="874716" cy="6858001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37D94AD-9CD7-4F7F-B13A-399B378406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4628357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F6D3FDC-6FDD-4615-B246-1FC651E959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4628357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pic>
        <p:nvPicPr>
          <p:cNvPr id="5" name="Picture 4" descr="A picture containing object&#10;&#10;Description automatically generated">
            <a:extLst>
              <a:ext uri="{FF2B5EF4-FFF2-40B4-BE49-F238E27FC236}">
                <a16:creationId xmlns:a16="http://schemas.microsoft.com/office/drawing/2014/main" id="{1D30491A-0E7A-EC91-2452-764D32CE4E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8672" y="512064"/>
            <a:ext cx="2048256" cy="15118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96872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B0479F5-59EA-43F3-BAFC-2606376EB6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611AB8-9ED9-92AC-2480-C0B7A5441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8717"/>
            <a:ext cx="3810000" cy="3805283"/>
          </a:xfrm>
        </p:spPr>
        <p:txBody>
          <a:bodyPr>
            <a:normAutofit/>
          </a:bodyPr>
          <a:lstStyle/>
          <a:p>
            <a:r>
              <a:rPr lang="en-CA" dirty="0"/>
              <a:t>What is the Stick Curling Game?</a:t>
            </a:r>
            <a:endParaRPr lang="en-CA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6C7E485-AA64-FD77-4A9D-1E55A870CA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4980339"/>
              </p:ext>
            </p:extLst>
          </p:nvPr>
        </p:nvGraphicFramePr>
        <p:xfrm>
          <a:off x="4572000" y="761999"/>
          <a:ext cx="6858000" cy="53435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20164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AB057C-E655-7662-037A-522225D79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640590"/>
            <a:ext cx="10667999" cy="1086018"/>
          </a:xfrm>
        </p:spPr>
        <p:txBody>
          <a:bodyPr anchor="ctr">
            <a:normAutofit/>
          </a:bodyPr>
          <a:lstStyle/>
          <a:p>
            <a:pPr algn="ctr"/>
            <a:r>
              <a:rPr lang="en-CA" dirty="0"/>
              <a:t>Who Can Play?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80CBF0E-1AF1-4F17-84A3-89E3F964A9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2367198"/>
            <a:ext cx="12192000" cy="822960"/>
          </a:xfrm>
          <a:custGeom>
            <a:avLst/>
            <a:gdLst>
              <a:gd name="connsiteX0" fmla="*/ 12192000 w 12192000"/>
              <a:gd name="connsiteY0" fmla="*/ 0 h 1203824"/>
              <a:gd name="connsiteX1" fmla="*/ 12192000 w 12192000"/>
              <a:gd name="connsiteY1" fmla="*/ 463429 h 1203824"/>
              <a:gd name="connsiteX2" fmla="*/ 12190876 w 12192000"/>
              <a:gd name="connsiteY2" fmla="*/ 463512 h 1203824"/>
              <a:gd name="connsiteX3" fmla="*/ 12077245 w 12192000"/>
              <a:gd name="connsiteY3" fmla="*/ 476327 h 1203824"/>
              <a:gd name="connsiteX4" fmla="*/ 11984517 w 12192000"/>
              <a:gd name="connsiteY4" fmla="*/ 479927 h 1203824"/>
              <a:gd name="connsiteX5" fmla="*/ 11951600 w 12192000"/>
              <a:gd name="connsiteY5" fmla="*/ 478957 h 1203824"/>
              <a:gd name="connsiteX6" fmla="*/ 11690904 w 12192000"/>
              <a:gd name="connsiteY6" fmla="*/ 471970 h 1203824"/>
              <a:gd name="connsiteX7" fmla="*/ 11413965 w 12192000"/>
              <a:gd name="connsiteY7" fmla="*/ 476172 h 1203824"/>
              <a:gd name="connsiteX8" fmla="*/ 11240739 w 12192000"/>
              <a:gd name="connsiteY8" fmla="*/ 523169 h 1203824"/>
              <a:gd name="connsiteX9" fmla="*/ 11175005 w 12192000"/>
              <a:gd name="connsiteY9" fmla="*/ 532169 h 1203824"/>
              <a:gd name="connsiteX10" fmla="*/ 10873726 w 12192000"/>
              <a:gd name="connsiteY10" fmla="*/ 580253 h 1203824"/>
              <a:gd name="connsiteX11" fmla="*/ 10821306 w 12192000"/>
              <a:gd name="connsiteY11" fmla="*/ 593207 h 1203824"/>
              <a:gd name="connsiteX12" fmla="*/ 10530811 w 12192000"/>
              <a:gd name="connsiteY12" fmla="*/ 612184 h 1203824"/>
              <a:gd name="connsiteX13" fmla="*/ 10426049 w 12192000"/>
              <a:gd name="connsiteY13" fmla="*/ 623354 h 1203824"/>
              <a:gd name="connsiteX14" fmla="*/ 10329156 w 12192000"/>
              <a:gd name="connsiteY14" fmla="*/ 630948 h 1203824"/>
              <a:gd name="connsiteX15" fmla="*/ 10194727 w 12192000"/>
              <a:gd name="connsiteY15" fmla="*/ 648617 h 1203824"/>
              <a:gd name="connsiteX16" fmla="*/ 10055906 w 12192000"/>
              <a:gd name="connsiteY16" fmla="*/ 671256 h 1203824"/>
              <a:gd name="connsiteX17" fmla="*/ 9900551 w 12192000"/>
              <a:gd name="connsiteY17" fmla="*/ 692855 h 1203824"/>
              <a:gd name="connsiteX18" fmla="*/ 9838464 w 12192000"/>
              <a:gd name="connsiteY18" fmla="*/ 696804 h 1203824"/>
              <a:gd name="connsiteX19" fmla="*/ 9672957 w 12192000"/>
              <a:gd name="connsiteY19" fmla="*/ 723816 h 1203824"/>
              <a:gd name="connsiteX20" fmla="*/ 9585066 w 12192000"/>
              <a:gd name="connsiteY20" fmla="*/ 730692 h 1203824"/>
              <a:gd name="connsiteX21" fmla="*/ 9441407 w 12192000"/>
              <a:gd name="connsiteY21" fmla="*/ 750055 h 1203824"/>
              <a:gd name="connsiteX22" fmla="*/ 9394459 w 12192000"/>
              <a:gd name="connsiteY22" fmla="*/ 755431 h 1203824"/>
              <a:gd name="connsiteX23" fmla="*/ 9352590 w 12192000"/>
              <a:gd name="connsiteY23" fmla="*/ 760650 h 1203824"/>
              <a:gd name="connsiteX24" fmla="*/ 9211614 w 12192000"/>
              <a:gd name="connsiteY24" fmla="*/ 796248 h 1203824"/>
              <a:gd name="connsiteX25" fmla="*/ 9084667 w 12192000"/>
              <a:gd name="connsiteY25" fmla="*/ 815303 h 1203824"/>
              <a:gd name="connsiteX26" fmla="*/ 8863666 w 12192000"/>
              <a:gd name="connsiteY26" fmla="*/ 859298 h 1203824"/>
              <a:gd name="connsiteX27" fmla="*/ 8813796 w 12192000"/>
              <a:gd name="connsiteY27" fmla="*/ 862070 h 1203824"/>
              <a:gd name="connsiteX28" fmla="*/ 8659351 w 12192000"/>
              <a:gd name="connsiteY28" fmla="*/ 882406 h 1203824"/>
              <a:gd name="connsiteX29" fmla="*/ 8571352 w 12192000"/>
              <a:gd name="connsiteY29" fmla="*/ 893639 h 1203824"/>
              <a:gd name="connsiteX30" fmla="*/ 8464106 w 12192000"/>
              <a:gd name="connsiteY30" fmla="*/ 918004 h 1203824"/>
              <a:gd name="connsiteX31" fmla="*/ 8278324 w 12192000"/>
              <a:gd name="connsiteY31" fmla="*/ 963769 h 1203824"/>
              <a:gd name="connsiteX32" fmla="*/ 8229128 w 12192000"/>
              <a:gd name="connsiteY32" fmla="*/ 973810 h 1203824"/>
              <a:gd name="connsiteX33" fmla="*/ 8139751 w 12192000"/>
              <a:gd name="connsiteY33" fmla="*/ 995815 h 1203824"/>
              <a:gd name="connsiteX34" fmla="*/ 8123571 w 12192000"/>
              <a:gd name="connsiteY34" fmla="*/ 999822 h 1203824"/>
              <a:gd name="connsiteX35" fmla="*/ 7988699 w 12192000"/>
              <a:gd name="connsiteY35" fmla="*/ 1042479 h 1203824"/>
              <a:gd name="connsiteX36" fmla="*/ 7917214 w 12192000"/>
              <a:gd name="connsiteY36" fmla="*/ 1054565 h 1203824"/>
              <a:gd name="connsiteX37" fmla="*/ 7710915 w 12192000"/>
              <a:gd name="connsiteY37" fmla="*/ 1084190 h 1203824"/>
              <a:gd name="connsiteX38" fmla="*/ 7622959 w 12192000"/>
              <a:gd name="connsiteY38" fmla="*/ 1093150 h 1203824"/>
              <a:gd name="connsiteX39" fmla="*/ 7410782 w 12192000"/>
              <a:gd name="connsiteY39" fmla="*/ 1109640 h 1203824"/>
              <a:gd name="connsiteX40" fmla="*/ 7277754 w 12192000"/>
              <a:gd name="connsiteY40" fmla="*/ 1121822 h 1203824"/>
              <a:gd name="connsiteX41" fmla="*/ 7124540 w 12192000"/>
              <a:gd name="connsiteY41" fmla="*/ 1132918 h 1203824"/>
              <a:gd name="connsiteX42" fmla="*/ 6949752 w 12192000"/>
              <a:gd name="connsiteY42" fmla="*/ 1151058 h 1203824"/>
              <a:gd name="connsiteX43" fmla="*/ 6630249 w 12192000"/>
              <a:gd name="connsiteY43" fmla="*/ 1176063 h 1203824"/>
              <a:gd name="connsiteX44" fmla="*/ 6320634 w 12192000"/>
              <a:gd name="connsiteY44" fmla="*/ 1198901 h 1203824"/>
              <a:gd name="connsiteX45" fmla="*/ 6192343 w 12192000"/>
              <a:gd name="connsiteY45" fmla="*/ 1198323 h 1203824"/>
              <a:gd name="connsiteX46" fmla="*/ 5966562 w 12192000"/>
              <a:gd name="connsiteY46" fmla="*/ 1203723 h 1203824"/>
              <a:gd name="connsiteX47" fmla="*/ 5867227 w 12192000"/>
              <a:gd name="connsiteY47" fmla="*/ 1201847 h 1203824"/>
              <a:gd name="connsiteX48" fmla="*/ 5630172 w 12192000"/>
              <a:gd name="connsiteY48" fmla="*/ 1202248 h 1203824"/>
              <a:gd name="connsiteX49" fmla="*/ 5348949 w 12192000"/>
              <a:gd name="connsiteY49" fmla="*/ 1191768 h 1203824"/>
              <a:gd name="connsiteX50" fmla="*/ 5241228 w 12192000"/>
              <a:gd name="connsiteY50" fmla="*/ 1192408 h 1203824"/>
              <a:gd name="connsiteX51" fmla="*/ 4971133 w 12192000"/>
              <a:gd name="connsiteY51" fmla="*/ 1193559 h 1203824"/>
              <a:gd name="connsiteX52" fmla="*/ 4869416 w 12192000"/>
              <a:gd name="connsiteY52" fmla="*/ 1200519 h 1203824"/>
              <a:gd name="connsiteX53" fmla="*/ 4753274 w 12192000"/>
              <a:gd name="connsiteY53" fmla="*/ 1200850 h 1203824"/>
              <a:gd name="connsiteX54" fmla="*/ 4611883 w 12192000"/>
              <a:gd name="connsiteY54" fmla="*/ 1192701 h 1203824"/>
              <a:gd name="connsiteX55" fmla="*/ 4376825 w 12192000"/>
              <a:gd name="connsiteY55" fmla="*/ 1184131 h 1203824"/>
              <a:gd name="connsiteX56" fmla="*/ 4285471 w 12192000"/>
              <a:gd name="connsiteY56" fmla="*/ 1187158 h 1203824"/>
              <a:gd name="connsiteX57" fmla="*/ 3866543 w 12192000"/>
              <a:gd name="connsiteY57" fmla="*/ 1181596 h 1203824"/>
              <a:gd name="connsiteX58" fmla="*/ 3651342 w 12192000"/>
              <a:gd name="connsiteY58" fmla="*/ 1174348 h 1203824"/>
              <a:gd name="connsiteX59" fmla="*/ 3518453 w 12192000"/>
              <a:gd name="connsiteY59" fmla="*/ 1177258 h 1203824"/>
              <a:gd name="connsiteX60" fmla="*/ 3400818 w 12192000"/>
              <a:gd name="connsiteY60" fmla="*/ 1169685 h 1203824"/>
              <a:gd name="connsiteX61" fmla="*/ 3037154 w 12192000"/>
              <a:gd name="connsiteY61" fmla="*/ 1153217 h 1203824"/>
              <a:gd name="connsiteX62" fmla="*/ 2866260 w 12192000"/>
              <a:gd name="connsiteY62" fmla="*/ 1132283 h 1203824"/>
              <a:gd name="connsiteX63" fmla="*/ 2582173 w 12192000"/>
              <a:gd name="connsiteY63" fmla="*/ 1088979 h 1203824"/>
              <a:gd name="connsiteX64" fmla="*/ 2395406 w 12192000"/>
              <a:gd name="connsiteY64" fmla="*/ 1035945 h 1203824"/>
              <a:gd name="connsiteX65" fmla="*/ 2294751 w 12192000"/>
              <a:gd name="connsiteY65" fmla="*/ 1014618 h 1203824"/>
              <a:gd name="connsiteX66" fmla="*/ 2122944 w 12192000"/>
              <a:gd name="connsiteY66" fmla="*/ 984751 h 1203824"/>
              <a:gd name="connsiteX67" fmla="*/ 1905504 w 12192000"/>
              <a:gd name="connsiteY67" fmla="*/ 941380 h 1203824"/>
              <a:gd name="connsiteX68" fmla="*/ 1671045 w 12192000"/>
              <a:gd name="connsiteY68" fmla="*/ 924228 h 1203824"/>
              <a:gd name="connsiteX69" fmla="*/ 1543856 w 12192000"/>
              <a:gd name="connsiteY69" fmla="*/ 898190 h 1203824"/>
              <a:gd name="connsiteX70" fmla="*/ 1419784 w 12192000"/>
              <a:gd name="connsiteY70" fmla="*/ 868500 h 1203824"/>
              <a:gd name="connsiteX71" fmla="*/ 1355116 w 12192000"/>
              <a:gd name="connsiteY71" fmla="*/ 849214 h 1203824"/>
              <a:gd name="connsiteX72" fmla="*/ 1223713 w 12192000"/>
              <a:gd name="connsiteY72" fmla="*/ 821702 h 1203824"/>
              <a:gd name="connsiteX73" fmla="*/ 1094193 w 12192000"/>
              <a:gd name="connsiteY73" fmla="*/ 804872 h 1203824"/>
              <a:gd name="connsiteX74" fmla="*/ 1001115 w 12192000"/>
              <a:gd name="connsiteY74" fmla="*/ 783030 h 1203824"/>
              <a:gd name="connsiteX75" fmla="*/ 879548 w 12192000"/>
              <a:gd name="connsiteY75" fmla="*/ 747884 h 1203824"/>
              <a:gd name="connsiteX76" fmla="*/ 711163 w 12192000"/>
              <a:gd name="connsiteY76" fmla="*/ 719039 h 1203824"/>
              <a:gd name="connsiteX77" fmla="*/ 557941 w 12192000"/>
              <a:gd name="connsiteY77" fmla="*/ 707101 h 1203824"/>
              <a:gd name="connsiteX78" fmla="*/ 480347 w 12192000"/>
              <a:gd name="connsiteY78" fmla="*/ 668702 h 1203824"/>
              <a:gd name="connsiteX79" fmla="*/ 296224 w 12192000"/>
              <a:gd name="connsiteY79" fmla="*/ 603583 h 1203824"/>
              <a:gd name="connsiteX80" fmla="*/ 72689 w 12192000"/>
              <a:gd name="connsiteY80" fmla="*/ 560892 h 1203824"/>
              <a:gd name="connsiteX81" fmla="*/ 0 w 12192000"/>
              <a:gd name="connsiteY81" fmla="*/ 543486 h 1203824"/>
              <a:gd name="connsiteX82" fmla="*/ 0 w 12192000"/>
              <a:gd name="connsiteY82" fmla="*/ 384357 h 1203824"/>
              <a:gd name="connsiteX83" fmla="*/ 51784 w 12192000"/>
              <a:gd name="connsiteY83" fmla="*/ 393937 h 1203824"/>
              <a:gd name="connsiteX84" fmla="*/ 205561 w 12192000"/>
              <a:gd name="connsiteY84" fmla="*/ 414859 h 1203824"/>
              <a:gd name="connsiteX85" fmla="*/ 354391 w 12192000"/>
              <a:gd name="connsiteY85" fmla="*/ 426667 h 1203824"/>
              <a:gd name="connsiteX86" fmla="*/ 448281 w 12192000"/>
              <a:gd name="connsiteY86" fmla="*/ 436308 h 1203824"/>
              <a:gd name="connsiteX87" fmla="*/ 611518 w 12192000"/>
              <a:gd name="connsiteY87" fmla="*/ 434166 h 1203824"/>
              <a:gd name="connsiteX88" fmla="*/ 746076 w 12192000"/>
              <a:gd name="connsiteY88" fmla="*/ 422520 h 1203824"/>
              <a:gd name="connsiteX89" fmla="*/ 902724 w 12192000"/>
              <a:gd name="connsiteY89" fmla="*/ 409989 h 1203824"/>
              <a:gd name="connsiteX90" fmla="*/ 1113854 w 12192000"/>
              <a:gd name="connsiteY90" fmla="*/ 414230 h 1203824"/>
              <a:gd name="connsiteX91" fmla="*/ 1333449 w 12192000"/>
              <a:gd name="connsiteY91" fmla="*/ 459938 h 1203824"/>
              <a:gd name="connsiteX92" fmla="*/ 1408608 w 12192000"/>
              <a:gd name="connsiteY92" fmla="*/ 458278 h 1203824"/>
              <a:gd name="connsiteX93" fmla="*/ 1630191 w 12192000"/>
              <a:gd name="connsiteY93" fmla="*/ 403061 h 1203824"/>
              <a:gd name="connsiteX94" fmla="*/ 1956289 w 12192000"/>
              <a:gd name="connsiteY94" fmla="*/ 332366 h 1203824"/>
              <a:gd name="connsiteX95" fmla="*/ 2042814 w 12192000"/>
              <a:gd name="connsiteY95" fmla="*/ 344002 h 1203824"/>
              <a:gd name="connsiteX96" fmla="*/ 2183420 w 12192000"/>
              <a:gd name="connsiteY96" fmla="*/ 369635 h 1203824"/>
              <a:gd name="connsiteX97" fmla="*/ 2269566 w 12192000"/>
              <a:gd name="connsiteY97" fmla="*/ 439859 h 1203824"/>
              <a:gd name="connsiteX98" fmla="*/ 2331129 w 12192000"/>
              <a:gd name="connsiteY98" fmla="*/ 524163 h 1203824"/>
              <a:gd name="connsiteX99" fmla="*/ 2385112 w 12192000"/>
              <a:gd name="connsiteY99" fmla="*/ 555357 h 1203824"/>
              <a:gd name="connsiteX100" fmla="*/ 2444033 w 12192000"/>
              <a:gd name="connsiteY100" fmla="*/ 572629 h 1203824"/>
              <a:gd name="connsiteX101" fmla="*/ 2525979 w 12192000"/>
              <a:gd name="connsiteY101" fmla="*/ 603233 h 1203824"/>
              <a:gd name="connsiteX102" fmla="*/ 2603911 w 12192000"/>
              <a:gd name="connsiteY102" fmla="*/ 684825 h 1203824"/>
              <a:gd name="connsiteX103" fmla="*/ 2678828 w 12192000"/>
              <a:gd name="connsiteY103" fmla="*/ 706990 h 1203824"/>
              <a:gd name="connsiteX104" fmla="*/ 2738094 w 12192000"/>
              <a:gd name="connsiteY104" fmla="*/ 711376 h 1203824"/>
              <a:gd name="connsiteX105" fmla="*/ 2983806 w 12192000"/>
              <a:gd name="connsiteY105" fmla="*/ 728243 h 1203824"/>
              <a:gd name="connsiteX106" fmla="*/ 3013997 w 12192000"/>
              <a:gd name="connsiteY106" fmla="*/ 725446 h 1203824"/>
              <a:gd name="connsiteX107" fmla="*/ 3364419 w 12192000"/>
              <a:gd name="connsiteY107" fmla="*/ 720577 h 1203824"/>
              <a:gd name="connsiteX108" fmla="*/ 3460521 w 12192000"/>
              <a:gd name="connsiteY108" fmla="*/ 717628 h 1203824"/>
              <a:gd name="connsiteX109" fmla="*/ 3710982 w 12192000"/>
              <a:gd name="connsiteY109" fmla="*/ 714182 h 1203824"/>
              <a:gd name="connsiteX110" fmla="*/ 3850961 w 12192000"/>
              <a:gd name="connsiteY110" fmla="*/ 778802 h 1203824"/>
              <a:gd name="connsiteX111" fmla="*/ 3946286 w 12192000"/>
              <a:gd name="connsiteY111" fmla="*/ 816372 h 1203824"/>
              <a:gd name="connsiteX112" fmla="*/ 4065132 w 12192000"/>
              <a:gd name="connsiteY112" fmla="*/ 832459 h 1203824"/>
              <a:gd name="connsiteX113" fmla="*/ 4132173 w 12192000"/>
              <a:gd name="connsiteY113" fmla="*/ 835167 h 1203824"/>
              <a:gd name="connsiteX114" fmla="*/ 4305858 w 12192000"/>
              <a:gd name="connsiteY114" fmla="*/ 804156 h 1203824"/>
              <a:gd name="connsiteX115" fmla="*/ 4382131 w 12192000"/>
              <a:gd name="connsiteY115" fmla="*/ 769481 h 1203824"/>
              <a:gd name="connsiteX116" fmla="*/ 4453289 w 12192000"/>
              <a:gd name="connsiteY116" fmla="*/ 752531 h 1203824"/>
              <a:gd name="connsiteX117" fmla="*/ 4657971 w 12192000"/>
              <a:gd name="connsiteY117" fmla="*/ 795835 h 1203824"/>
              <a:gd name="connsiteX118" fmla="*/ 4682399 w 12192000"/>
              <a:gd name="connsiteY118" fmla="*/ 813876 h 1203824"/>
              <a:gd name="connsiteX119" fmla="*/ 4771814 w 12192000"/>
              <a:gd name="connsiteY119" fmla="*/ 907046 h 1203824"/>
              <a:gd name="connsiteX120" fmla="*/ 4827520 w 12192000"/>
              <a:gd name="connsiteY120" fmla="*/ 929876 h 1203824"/>
              <a:gd name="connsiteX121" fmla="*/ 4849942 w 12192000"/>
              <a:gd name="connsiteY121" fmla="*/ 933851 h 1203824"/>
              <a:gd name="connsiteX122" fmla="*/ 5009626 w 12192000"/>
              <a:gd name="connsiteY122" fmla="*/ 957896 h 1203824"/>
              <a:gd name="connsiteX123" fmla="*/ 5158711 w 12192000"/>
              <a:gd name="connsiteY123" fmla="*/ 963814 h 1203824"/>
              <a:gd name="connsiteX124" fmla="*/ 5376427 w 12192000"/>
              <a:gd name="connsiteY124" fmla="*/ 963151 h 1203824"/>
              <a:gd name="connsiteX125" fmla="*/ 5475787 w 12192000"/>
              <a:gd name="connsiteY125" fmla="*/ 980508 h 1203824"/>
              <a:gd name="connsiteX126" fmla="*/ 5653401 w 12192000"/>
              <a:gd name="connsiteY126" fmla="*/ 987268 h 1203824"/>
              <a:gd name="connsiteX127" fmla="*/ 5726340 w 12192000"/>
              <a:gd name="connsiteY127" fmla="*/ 985357 h 1203824"/>
              <a:gd name="connsiteX128" fmla="*/ 5790563 w 12192000"/>
              <a:gd name="connsiteY128" fmla="*/ 991300 h 1203824"/>
              <a:gd name="connsiteX129" fmla="*/ 5860260 w 12192000"/>
              <a:gd name="connsiteY129" fmla="*/ 1004958 h 1203824"/>
              <a:gd name="connsiteX130" fmla="*/ 6042101 w 12192000"/>
              <a:gd name="connsiteY130" fmla="*/ 1036226 h 1203824"/>
              <a:gd name="connsiteX131" fmla="*/ 6301998 w 12192000"/>
              <a:gd name="connsiteY131" fmla="*/ 989138 h 1203824"/>
              <a:gd name="connsiteX132" fmla="*/ 6452025 w 12192000"/>
              <a:gd name="connsiteY132" fmla="*/ 968489 h 1203824"/>
              <a:gd name="connsiteX133" fmla="*/ 6589205 w 12192000"/>
              <a:gd name="connsiteY133" fmla="*/ 939474 h 1203824"/>
              <a:gd name="connsiteX134" fmla="*/ 6631069 w 12192000"/>
              <a:gd name="connsiteY134" fmla="*/ 911222 h 1203824"/>
              <a:gd name="connsiteX135" fmla="*/ 6828274 w 12192000"/>
              <a:gd name="connsiteY135" fmla="*/ 942941 h 1203824"/>
              <a:gd name="connsiteX136" fmla="*/ 6900803 w 12192000"/>
              <a:gd name="connsiteY136" fmla="*/ 984140 h 1203824"/>
              <a:gd name="connsiteX137" fmla="*/ 7034668 w 12192000"/>
              <a:gd name="connsiteY137" fmla="*/ 1018665 h 1203824"/>
              <a:gd name="connsiteX138" fmla="*/ 7281067 w 12192000"/>
              <a:gd name="connsiteY138" fmla="*/ 966327 h 1203824"/>
              <a:gd name="connsiteX139" fmla="*/ 7412780 w 12192000"/>
              <a:gd name="connsiteY139" fmla="*/ 909206 h 1203824"/>
              <a:gd name="connsiteX140" fmla="*/ 7500327 w 12192000"/>
              <a:gd name="connsiteY140" fmla="*/ 894826 h 1203824"/>
              <a:gd name="connsiteX141" fmla="*/ 7662324 w 12192000"/>
              <a:gd name="connsiteY141" fmla="*/ 927415 h 1203824"/>
              <a:gd name="connsiteX142" fmla="*/ 7725334 w 12192000"/>
              <a:gd name="connsiteY142" fmla="*/ 924844 h 1203824"/>
              <a:gd name="connsiteX143" fmla="*/ 7833279 w 12192000"/>
              <a:gd name="connsiteY143" fmla="*/ 913031 h 1203824"/>
              <a:gd name="connsiteX144" fmla="*/ 7928605 w 12192000"/>
              <a:gd name="connsiteY144" fmla="*/ 881683 h 1203824"/>
              <a:gd name="connsiteX145" fmla="*/ 8146597 w 12192000"/>
              <a:gd name="connsiteY145" fmla="*/ 762968 h 1203824"/>
              <a:gd name="connsiteX146" fmla="*/ 8183577 w 12192000"/>
              <a:gd name="connsiteY146" fmla="*/ 749005 h 1203824"/>
              <a:gd name="connsiteX147" fmla="*/ 8250224 w 12192000"/>
              <a:gd name="connsiteY147" fmla="*/ 733642 h 1203824"/>
              <a:gd name="connsiteX148" fmla="*/ 8505929 w 12192000"/>
              <a:gd name="connsiteY148" fmla="*/ 626542 h 1203824"/>
              <a:gd name="connsiteX149" fmla="*/ 8564194 w 12192000"/>
              <a:gd name="connsiteY149" fmla="*/ 618796 h 1203824"/>
              <a:gd name="connsiteX150" fmla="*/ 8660705 w 12192000"/>
              <a:gd name="connsiteY150" fmla="*/ 611069 h 1203824"/>
              <a:gd name="connsiteX151" fmla="*/ 8762255 w 12192000"/>
              <a:gd name="connsiteY151" fmla="*/ 585060 h 1203824"/>
              <a:gd name="connsiteX152" fmla="*/ 8836439 w 12192000"/>
              <a:gd name="connsiteY152" fmla="*/ 566358 h 1203824"/>
              <a:gd name="connsiteX153" fmla="*/ 9050728 w 12192000"/>
              <a:gd name="connsiteY153" fmla="*/ 559575 h 1203824"/>
              <a:gd name="connsiteX154" fmla="*/ 9229627 w 12192000"/>
              <a:gd name="connsiteY154" fmla="*/ 557464 h 1203824"/>
              <a:gd name="connsiteX155" fmla="*/ 9253451 w 12192000"/>
              <a:gd name="connsiteY155" fmla="*/ 550855 h 1203824"/>
              <a:gd name="connsiteX156" fmla="*/ 9484214 w 12192000"/>
              <a:gd name="connsiteY156" fmla="*/ 498671 h 1203824"/>
              <a:gd name="connsiteX157" fmla="*/ 9582633 w 12192000"/>
              <a:gd name="connsiteY157" fmla="*/ 458384 h 1203824"/>
              <a:gd name="connsiteX158" fmla="*/ 9719670 w 12192000"/>
              <a:gd name="connsiteY158" fmla="*/ 415607 h 1203824"/>
              <a:gd name="connsiteX159" fmla="*/ 9871784 w 12192000"/>
              <a:gd name="connsiteY159" fmla="*/ 366147 h 1203824"/>
              <a:gd name="connsiteX160" fmla="*/ 9984494 w 12192000"/>
              <a:gd name="connsiteY160" fmla="*/ 336660 h 1203824"/>
              <a:gd name="connsiteX161" fmla="*/ 10154708 w 12192000"/>
              <a:gd name="connsiteY161" fmla="*/ 322193 h 1203824"/>
              <a:gd name="connsiteX162" fmla="*/ 10190446 w 12192000"/>
              <a:gd name="connsiteY162" fmla="*/ 325025 h 1203824"/>
              <a:gd name="connsiteX163" fmla="*/ 10530736 w 12192000"/>
              <a:gd name="connsiteY163" fmla="*/ 335953 h 1203824"/>
              <a:gd name="connsiteX164" fmla="*/ 10752157 w 12192000"/>
              <a:gd name="connsiteY164" fmla="*/ 305117 h 1203824"/>
              <a:gd name="connsiteX165" fmla="*/ 10824452 w 12192000"/>
              <a:gd name="connsiteY165" fmla="*/ 285927 h 1203824"/>
              <a:gd name="connsiteX166" fmla="*/ 10953152 w 12192000"/>
              <a:gd name="connsiteY166" fmla="*/ 228102 h 1203824"/>
              <a:gd name="connsiteX167" fmla="*/ 11011614 w 12192000"/>
              <a:gd name="connsiteY167" fmla="*/ 214096 h 1203824"/>
              <a:gd name="connsiteX168" fmla="*/ 11116031 w 12192000"/>
              <a:gd name="connsiteY168" fmla="*/ 195421 h 1203824"/>
              <a:gd name="connsiteX169" fmla="*/ 11344303 w 12192000"/>
              <a:gd name="connsiteY169" fmla="*/ 166629 h 1203824"/>
              <a:gd name="connsiteX170" fmla="*/ 11639050 w 12192000"/>
              <a:gd name="connsiteY170" fmla="*/ 108526 h 1203824"/>
              <a:gd name="connsiteX171" fmla="*/ 11757532 w 12192000"/>
              <a:gd name="connsiteY171" fmla="*/ 96530 h 1203824"/>
              <a:gd name="connsiteX172" fmla="*/ 11885799 w 12192000"/>
              <a:gd name="connsiteY172" fmla="*/ 86728 h 1203824"/>
              <a:gd name="connsiteX173" fmla="*/ 11922874 w 12192000"/>
              <a:gd name="connsiteY173" fmla="*/ 81060 h 1203824"/>
              <a:gd name="connsiteX174" fmla="*/ 12115331 w 12192000"/>
              <a:gd name="connsiteY174" fmla="*/ 33587 h 1203824"/>
              <a:gd name="connsiteX175" fmla="*/ 12158080 w 12192000"/>
              <a:gd name="connsiteY175" fmla="*/ 14081 h 1203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</a:cxnLst>
            <a:rect l="l" t="t" r="r" b="b"/>
            <a:pathLst>
              <a:path w="12192000" h="1203824">
                <a:moveTo>
                  <a:pt x="12192000" y="0"/>
                </a:moveTo>
                <a:lnTo>
                  <a:pt x="12192000" y="463429"/>
                </a:lnTo>
                <a:lnTo>
                  <a:pt x="12190876" y="463512"/>
                </a:lnTo>
                <a:cubicBezTo>
                  <a:pt x="12153133" y="467010"/>
                  <a:pt x="12115042" y="473200"/>
                  <a:pt x="12077245" y="476327"/>
                </a:cubicBezTo>
                <a:cubicBezTo>
                  <a:pt x="12046307" y="479040"/>
                  <a:pt x="12015359" y="479114"/>
                  <a:pt x="11984517" y="479927"/>
                </a:cubicBezTo>
                <a:cubicBezTo>
                  <a:pt x="11973265" y="480210"/>
                  <a:pt x="11961485" y="476792"/>
                  <a:pt x="11951600" y="478957"/>
                </a:cubicBezTo>
                <a:cubicBezTo>
                  <a:pt x="11853497" y="501074"/>
                  <a:pt x="11777036" y="475730"/>
                  <a:pt x="11690904" y="471970"/>
                </a:cubicBezTo>
                <a:cubicBezTo>
                  <a:pt x="11600358" y="467893"/>
                  <a:pt x="11511400" y="454530"/>
                  <a:pt x="11413965" y="476172"/>
                </a:cubicBezTo>
                <a:cubicBezTo>
                  <a:pt x="11355010" y="489304"/>
                  <a:pt x="11299073" y="508237"/>
                  <a:pt x="11240739" y="523169"/>
                </a:cubicBezTo>
                <a:cubicBezTo>
                  <a:pt x="11219994" y="528395"/>
                  <a:pt x="11196384" y="531385"/>
                  <a:pt x="11175005" y="532169"/>
                </a:cubicBezTo>
                <a:cubicBezTo>
                  <a:pt x="11071819" y="536506"/>
                  <a:pt x="10971303" y="549336"/>
                  <a:pt x="10873726" y="580253"/>
                </a:cubicBezTo>
                <a:cubicBezTo>
                  <a:pt x="10856992" y="585473"/>
                  <a:pt x="10839156" y="590660"/>
                  <a:pt x="10821306" y="593207"/>
                </a:cubicBezTo>
                <a:cubicBezTo>
                  <a:pt x="10723500" y="607162"/>
                  <a:pt x="10626924" y="616976"/>
                  <a:pt x="10530811" y="612184"/>
                </a:cubicBezTo>
                <a:cubicBezTo>
                  <a:pt x="10498527" y="610559"/>
                  <a:pt x="10460885" y="619895"/>
                  <a:pt x="10426049" y="623354"/>
                </a:cubicBezTo>
                <a:cubicBezTo>
                  <a:pt x="10393740" y="626644"/>
                  <a:pt x="10360820" y="630774"/>
                  <a:pt x="10329156" y="630948"/>
                </a:cubicBezTo>
                <a:cubicBezTo>
                  <a:pt x="10282924" y="631125"/>
                  <a:pt x="10240698" y="636395"/>
                  <a:pt x="10194727" y="648617"/>
                </a:cubicBezTo>
                <a:cubicBezTo>
                  <a:pt x="10150847" y="660165"/>
                  <a:pt x="10102287" y="664450"/>
                  <a:pt x="10055906" y="671256"/>
                </a:cubicBezTo>
                <a:cubicBezTo>
                  <a:pt x="10004174" y="678826"/>
                  <a:pt x="9952442" y="686395"/>
                  <a:pt x="9900551" y="692855"/>
                </a:cubicBezTo>
                <a:cubicBezTo>
                  <a:pt x="9879793" y="695439"/>
                  <a:pt x="9855180" y="691398"/>
                  <a:pt x="9838464" y="696804"/>
                </a:cubicBezTo>
                <a:cubicBezTo>
                  <a:pt x="9784563" y="714690"/>
                  <a:pt x="9727517" y="710557"/>
                  <a:pt x="9672957" y="723816"/>
                </a:cubicBezTo>
                <a:cubicBezTo>
                  <a:pt x="9646220" y="730464"/>
                  <a:pt x="9614440" y="727257"/>
                  <a:pt x="9585066" y="730692"/>
                </a:cubicBezTo>
                <a:cubicBezTo>
                  <a:pt x="9537047" y="736221"/>
                  <a:pt x="9489294" y="743601"/>
                  <a:pt x="9441407" y="750055"/>
                </a:cubicBezTo>
                <a:cubicBezTo>
                  <a:pt x="9425674" y="752111"/>
                  <a:pt x="9410218" y="753561"/>
                  <a:pt x="9394459" y="755431"/>
                </a:cubicBezTo>
                <a:cubicBezTo>
                  <a:pt x="9380484" y="757048"/>
                  <a:pt x="9365611" y="757472"/>
                  <a:pt x="9352590" y="760650"/>
                </a:cubicBezTo>
                <a:cubicBezTo>
                  <a:pt x="9305415" y="772102"/>
                  <a:pt x="9259379" y="786411"/>
                  <a:pt x="9211614" y="796248"/>
                </a:cubicBezTo>
                <a:cubicBezTo>
                  <a:pt x="9170220" y="804796"/>
                  <a:pt x="9126523" y="807444"/>
                  <a:pt x="9084667" y="815303"/>
                </a:cubicBezTo>
                <a:cubicBezTo>
                  <a:pt x="9010868" y="829042"/>
                  <a:pt x="8937412" y="845188"/>
                  <a:pt x="8863666" y="859298"/>
                </a:cubicBezTo>
                <a:cubicBezTo>
                  <a:pt x="8847706" y="862330"/>
                  <a:pt x="8830271" y="860096"/>
                  <a:pt x="8813796" y="862070"/>
                </a:cubicBezTo>
                <a:cubicBezTo>
                  <a:pt x="8762262" y="868479"/>
                  <a:pt x="8710833" y="875626"/>
                  <a:pt x="8659351" y="882406"/>
                </a:cubicBezTo>
                <a:cubicBezTo>
                  <a:pt x="8630055" y="886396"/>
                  <a:pt x="8600505" y="891179"/>
                  <a:pt x="8571352" y="893639"/>
                </a:cubicBezTo>
                <a:cubicBezTo>
                  <a:pt x="8532843" y="896868"/>
                  <a:pt x="8497743" y="898476"/>
                  <a:pt x="8464106" y="918004"/>
                </a:cubicBezTo>
                <a:cubicBezTo>
                  <a:pt x="8412327" y="948238"/>
                  <a:pt x="8341122" y="949523"/>
                  <a:pt x="8278324" y="963769"/>
                </a:cubicBezTo>
                <a:cubicBezTo>
                  <a:pt x="8262086" y="967408"/>
                  <a:pt x="8245335" y="969987"/>
                  <a:pt x="8229128" y="973810"/>
                </a:cubicBezTo>
                <a:cubicBezTo>
                  <a:pt x="8199180" y="980915"/>
                  <a:pt x="8169646" y="988338"/>
                  <a:pt x="8139751" y="995815"/>
                </a:cubicBezTo>
                <a:cubicBezTo>
                  <a:pt x="8134478" y="997132"/>
                  <a:pt x="8128438" y="998185"/>
                  <a:pt x="8123571" y="999822"/>
                </a:cubicBezTo>
                <a:cubicBezTo>
                  <a:pt x="8078628" y="1014164"/>
                  <a:pt x="8034565" y="1029514"/>
                  <a:pt x="7988699" y="1042479"/>
                </a:cubicBezTo>
                <a:cubicBezTo>
                  <a:pt x="7966302" y="1048884"/>
                  <a:pt x="7941011" y="1052871"/>
                  <a:pt x="7917214" y="1054565"/>
                </a:cubicBezTo>
                <a:cubicBezTo>
                  <a:pt x="7847636" y="1059584"/>
                  <a:pt x="7779165" y="1067276"/>
                  <a:pt x="7710915" y="1084190"/>
                </a:cubicBezTo>
                <a:cubicBezTo>
                  <a:pt x="7683826" y="1090885"/>
                  <a:pt x="7652466" y="1090640"/>
                  <a:pt x="7622959" y="1093150"/>
                </a:cubicBezTo>
                <a:cubicBezTo>
                  <a:pt x="7552361" y="1098691"/>
                  <a:pt x="7481710" y="1103861"/>
                  <a:pt x="7410782" y="1109640"/>
                </a:cubicBezTo>
                <a:cubicBezTo>
                  <a:pt x="7366505" y="1113312"/>
                  <a:pt x="7322030" y="1118147"/>
                  <a:pt x="7277754" y="1121822"/>
                </a:cubicBezTo>
                <a:cubicBezTo>
                  <a:pt x="7226619" y="1125906"/>
                  <a:pt x="7175601" y="1128277"/>
                  <a:pt x="7124540" y="1132918"/>
                </a:cubicBezTo>
                <a:cubicBezTo>
                  <a:pt x="7066293" y="1138207"/>
                  <a:pt x="7008028" y="1145955"/>
                  <a:pt x="6949752" y="1151058"/>
                </a:cubicBezTo>
                <a:cubicBezTo>
                  <a:pt x="6843217" y="1160027"/>
                  <a:pt x="6736882" y="1167834"/>
                  <a:pt x="6630249" y="1176063"/>
                </a:cubicBezTo>
                <a:cubicBezTo>
                  <a:pt x="6526849" y="1184018"/>
                  <a:pt x="6423556" y="1192713"/>
                  <a:pt x="6320634" y="1198901"/>
                </a:cubicBezTo>
                <a:cubicBezTo>
                  <a:pt x="6277297" y="1201496"/>
                  <a:pt x="6235232" y="1197679"/>
                  <a:pt x="6192343" y="1198323"/>
                </a:cubicBezTo>
                <a:cubicBezTo>
                  <a:pt x="6117131" y="1199612"/>
                  <a:pt x="6041418" y="1202485"/>
                  <a:pt x="5966562" y="1203723"/>
                </a:cubicBezTo>
                <a:cubicBezTo>
                  <a:pt x="5933144" y="1204338"/>
                  <a:pt x="5900754" y="1201974"/>
                  <a:pt x="5867227" y="1201847"/>
                </a:cubicBezTo>
                <a:cubicBezTo>
                  <a:pt x="5788180" y="1201796"/>
                  <a:pt x="5708354" y="1203933"/>
                  <a:pt x="5630172" y="1202248"/>
                </a:cubicBezTo>
                <a:cubicBezTo>
                  <a:pt x="5535908" y="1200213"/>
                  <a:pt x="5442984" y="1194779"/>
                  <a:pt x="5348949" y="1191768"/>
                </a:cubicBezTo>
                <a:cubicBezTo>
                  <a:pt x="5313810" y="1190551"/>
                  <a:pt x="5277251" y="1192179"/>
                  <a:pt x="5241228" y="1192408"/>
                </a:cubicBezTo>
                <a:cubicBezTo>
                  <a:pt x="5151316" y="1192775"/>
                  <a:pt x="5061657" y="1192349"/>
                  <a:pt x="4971133" y="1193559"/>
                </a:cubicBezTo>
                <a:cubicBezTo>
                  <a:pt x="4937685" y="1193988"/>
                  <a:pt x="4903114" y="1199299"/>
                  <a:pt x="4869416" y="1200519"/>
                </a:cubicBezTo>
                <a:cubicBezTo>
                  <a:pt x="4830283" y="1201947"/>
                  <a:pt x="4791348" y="1202215"/>
                  <a:pt x="4753274" y="1200850"/>
                </a:cubicBezTo>
                <a:cubicBezTo>
                  <a:pt x="4705682" y="1199144"/>
                  <a:pt x="4659172" y="1194829"/>
                  <a:pt x="4611883" y="1192701"/>
                </a:cubicBezTo>
                <a:cubicBezTo>
                  <a:pt x="4533819" y="1189298"/>
                  <a:pt x="4455420" y="1186135"/>
                  <a:pt x="4376825" y="1184131"/>
                </a:cubicBezTo>
                <a:cubicBezTo>
                  <a:pt x="4347226" y="1183446"/>
                  <a:pt x="4315374" y="1187423"/>
                  <a:pt x="4285471" y="1187158"/>
                </a:cubicBezTo>
                <a:cubicBezTo>
                  <a:pt x="4145774" y="1185753"/>
                  <a:pt x="4006046" y="1184162"/>
                  <a:pt x="3866543" y="1181596"/>
                </a:cubicBezTo>
                <a:cubicBezTo>
                  <a:pt x="3794230" y="1180207"/>
                  <a:pt x="3723633" y="1175551"/>
                  <a:pt x="3651342" y="1174348"/>
                </a:cubicBezTo>
                <a:cubicBezTo>
                  <a:pt x="3607885" y="1173562"/>
                  <a:pt x="3561907" y="1178044"/>
                  <a:pt x="3518453" y="1177258"/>
                </a:cubicBezTo>
                <a:cubicBezTo>
                  <a:pt x="3478287" y="1176568"/>
                  <a:pt x="3440399" y="1171400"/>
                  <a:pt x="3400818" y="1169685"/>
                </a:cubicBezTo>
                <a:cubicBezTo>
                  <a:pt x="3279824" y="1164099"/>
                  <a:pt x="3157310" y="1160621"/>
                  <a:pt x="3037154" y="1153217"/>
                </a:cubicBezTo>
                <a:cubicBezTo>
                  <a:pt x="2978373" y="1149708"/>
                  <a:pt x="2922429" y="1140508"/>
                  <a:pt x="2866260" y="1132283"/>
                </a:cubicBezTo>
                <a:cubicBezTo>
                  <a:pt x="2771049" y="1118489"/>
                  <a:pt x="2677107" y="1103380"/>
                  <a:pt x="2582173" y="1088979"/>
                </a:cubicBezTo>
                <a:cubicBezTo>
                  <a:pt x="2511090" y="1078352"/>
                  <a:pt x="2447356" y="1063086"/>
                  <a:pt x="2395406" y="1035945"/>
                </a:cubicBezTo>
                <a:cubicBezTo>
                  <a:pt x="2371411" y="1023508"/>
                  <a:pt x="2331675" y="1015582"/>
                  <a:pt x="2294751" y="1014618"/>
                </a:cubicBezTo>
                <a:cubicBezTo>
                  <a:pt x="2228580" y="1012920"/>
                  <a:pt x="2177384" y="998698"/>
                  <a:pt x="2122944" y="984751"/>
                </a:cubicBezTo>
                <a:cubicBezTo>
                  <a:pt x="2054121" y="967003"/>
                  <a:pt x="1981585" y="951294"/>
                  <a:pt x="1905504" y="941380"/>
                </a:cubicBezTo>
                <a:cubicBezTo>
                  <a:pt x="1830544" y="931682"/>
                  <a:pt x="1747929" y="932141"/>
                  <a:pt x="1671045" y="924228"/>
                </a:cubicBezTo>
                <a:cubicBezTo>
                  <a:pt x="1625936" y="919523"/>
                  <a:pt x="1585613" y="907528"/>
                  <a:pt x="1543856" y="898190"/>
                </a:cubicBezTo>
                <a:cubicBezTo>
                  <a:pt x="1502093" y="888855"/>
                  <a:pt x="1460606" y="878913"/>
                  <a:pt x="1419784" y="868500"/>
                </a:cubicBezTo>
                <a:cubicBezTo>
                  <a:pt x="1397486" y="862806"/>
                  <a:pt x="1378078" y="854435"/>
                  <a:pt x="1355116" y="849214"/>
                </a:cubicBezTo>
                <a:cubicBezTo>
                  <a:pt x="1311848" y="839527"/>
                  <a:pt x="1265353" y="832754"/>
                  <a:pt x="1223713" y="821702"/>
                </a:cubicBezTo>
                <a:cubicBezTo>
                  <a:pt x="1183577" y="811001"/>
                  <a:pt x="1138864" y="809072"/>
                  <a:pt x="1094193" y="804872"/>
                </a:cubicBezTo>
                <a:cubicBezTo>
                  <a:pt x="1060244" y="801784"/>
                  <a:pt x="1034230" y="787936"/>
                  <a:pt x="1001115" y="783030"/>
                </a:cubicBezTo>
                <a:cubicBezTo>
                  <a:pt x="953853" y="775990"/>
                  <a:pt x="916853" y="764276"/>
                  <a:pt x="879548" y="747884"/>
                </a:cubicBezTo>
                <a:cubicBezTo>
                  <a:pt x="837586" y="729513"/>
                  <a:pt x="770061" y="725929"/>
                  <a:pt x="711163" y="719039"/>
                </a:cubicBezTo>
                <a:cubicBezTo>
                  <a:pt x="661152" y="713146"/>
                  <a:pt x="604343" y="715774"/>
                  <a:pt x="557941" y="707101"/>
                </a:cubicBezTo>
                <a:cubicBezTo>
                  <a:pt x="525381" y="700984"/>
                  <a:pt x="499355" y="684493"/>
                  <a:pt x="480347" y="668702"/>
                </a:cubicBezTo>
                <a:cubicBezTo>
                  <a:pt x="437718" y="632865"/>
                  <a:pt x="370204" y="616630"/>
                  <a:pt x="296224" y="603583"/>
                </a:cubicBezTo>
                <a:cubicBezTo>
                  <a:pt x="220741" y="590184"/>
                  <a:pt x="148480" y="573869"/>
                  <a:pt x="72689" y="560892"/>
                </a:cubicBezTo>
                <a:lnTo>
                  <a:pt x="0" y="543486"/>
                </a:lnTo>
                <a:lnTo>
                  <a:pt x="0" y="384357"/>
                </a:lnTo>
                <a:lnTo>
                  <a:pt x="51784" y="393937"/>
                </a:lnTo>
                <a:cubicBezTo>
                  <a:pt x="104770" y="397707"/>
                  <a:pt x="153378" y="409086"/>
                  <a:pt x="205561" y="414859"/>
                </a:cubicBezTo>
                <a:cubicBezTo>
                  <a:pt x="254062" y="420400"/>
                  <a:pt x="305001" y="422574"/>
                  <a:pt x="354391" y="426667"/>
                </a:cubicBezTo>
                <a:cubicBezTo>
                  <a:pt x="386450" y="429269"/>
                  <a:pt x="420771" y="429847"/>
                  <a:pt x="448281" y="436308"/>
                </a:cubicBezTo>
                <a:cubicBezTo>
                  <a:pt x="499904" y="448391"/>
                  <a:pt x="551004" y="446576"/>
                  <a:pt x="611518" y="434166"/>
                </a:cubicBezTo>
                <a:cubicBezTo>
                  <a:pt x="654695" y="425361"/>
                  <a:pt x="702395" y="422710"/>
                  <a:pt x="746076" y="422520"/>
                </a:cubicBezTo>
                <a:cubicBezTo>
                  <a:pt x="798481" y="422218"/>
                  <a:pt x="848400" y="419817"/>
                  <a:pt x="902724" y="409989"/>
                </a:cubicBezTo>
                <a:cubicBezTo>
                  <a:pt x="977291" y="396518"/>
                  <a:pt x="1048428" y="397321"/>
                  <a:pt x="1113854" y="414230"/>
                </a:cubicBezTo>
                <a:cubicBezTo>
                  <a:pt x="1184155" y="432145"/>
                  <a:pt x="1258677" y="446437"/>
                  <a:pt x="1333449" y="459938"/>
                </a:cubicBezTo>
                <a:cubicBezTo>
                  <a:pt x="1354772" y="463883"/>
                  <a:pt x="1385284" y="463304"/>
                  <a:pt x="1408608" y="458278"/>
                </a:cubicBezTo>
                <a:cubicBezTo>
                  <a:pt x="1483492" y="441930"/>
                  <a:pt x="1561495" y="427025"/>
                  <a:pt x="1630191" y="403061"/>
                </a:cubicBezTo>
                <a:cubicBezTo>
                  <a:pt x="1735315" y="366348"/>
                  <a:pt x="1840887" y="337881"/>
                  <a:pt x="1956289" y="332366"/>
                </a:cubicBezTo>
                <a:cubicBezTo>
                  <a:pt x="1986669" y="330865"/>
                  <a:pt x="2019100" y="336056"/>
                  <a:pt x="2042814" y="344002"/>
                </a:cubicBezTo>
                <a:cubicBezTo>
                  <a:pt x="2085261" y="358150"/>
                  <a:pt x="2126350" y="370413"/>
                  <a:pt x="2183420" y="369635"/>
                </a:cubicBezTo>
                <a:cubicBezTo>
                  <a:pt x="2235035" y="368879"/>
                  <a:pt x="2279659" y="405942"/>
                  <a:pt x="2269566" y="439859"/>
                </a:cubicBezTo>
                <a:cubicBezTo>
                  <a:pt x="2258267" y="478101"/>
                  <a:pt x="2277762" y="504964"/>
                  <a:pt x="2331129" y="524163"/>
                </a:cubicBezTo>
                <a:cubicBezTo>
                  <a:pt x="2352980" y="531807"/>
                  <a:pt x="2364861" y="546162"/>
                  <a:pt x="2385112" y="555357"/>
                </a:cubicBezTo>
                <a:cubicBezTo>
                  <a:pt x="2401860" y="562976"/>
                  <a:pt x="2421927" y="570875"/>
                  <a:pt x="2444033" y="572629"/>
                </a:cubicBezTo>
                <a:cubicBezTo>
                  <a:pt x="2483469" y="575878"/>
                  <a:pt x="2509763" y="584022"/>
                  <a:pt x="2525979" y="603233"/>
                </a:cubicBezTo>
                <a:cubicBezTo>
                  <a:pt x="2549282" y="631254"/>
                  <a:pt x="2578520" y="657481"/>
                  <a:pt x="2603911" y="684825"/>
                </a:cubicBezTo>
                <a:cubicBezTo>
                  <a:pt x="2618910" y="700624"/>
                  <a:pt x="2643515" y="707120"/>
                  <a:pt x="2678828" y="706990"/>
                </a:cubicBezTo>
                <a:cubicBezTo>
                  <a:pt x="2699243" y="707100"/>
                  <a:pt x="2725615" y="705603"/>
                  <a:pt x="2738094" y="711376"/>
                </a:cubicBezTo>
                <a:cubicBezTo>
                  <a:pt x="2805960" y="742855"/>
                  <a:pt x="2895980" y="733032"/>
                  <a:pt x="2983806" y="728243"/>
                </a:cubicBezTo>
                <a:cubicBezTo>
                  <a:pt x="2993929" y="727744"/>
                  <a:pt x="3004007" y="726871"/>
                  <a:pt x="3013997" y="725446"/>
                </a:cubicBezTo>
                <a:cubicBezTo>
                  <a:pt x="3136002" y="707474"/>
                  <a:pt x="3250133" y="713470"/>
                  <a:pt x="3364419" y="720577"/>
                </a:cubicBezTo>
                <a:cubicBezTo>
                  <a:pt x="3394563" y="722507"/>
                  <a:pt x="3428050" y="719807"/>
                  <a:pt x="3460521" y="717628"/>
                </a:cubicBezTo>
                <a:cubicBezTo>
                  <a:pt x="3545330" y="712137"/>
                  <a:pt x="3633314" y="698262"/>
                  <a:pt x="3710982" y="714182"/>
                </a:cubicBezTo>
                <a:cubicBezTo>
                  <a:pt x="3772122" y="726607"/>
                  <a:pt x="3825029" y="745116"/>
                  <a:pt x="3850961" y="778802"/>
                </a:cubicBezTo>
                <a:cubicBezTo>
                  <a:pt x="3868395" y="801427"/>
                  <a:pt x="3898481" y="813185"/>
                  <a:pt x="3946286" y="816372"/>
                </a:cubicBezTo>
                <a:cubicBezTo>
                  <a:pt x="3987480" y="819179"/>
                  <a:pt x="4025130" y="827781"/>
                  <a:pt x="4065132" y="832459"/>
                </a:cubicBezTo>
                <a:cubicBezTo>
                  <a:pt x="4086246" y="834922"/>
                  <a:pt x="4110400" y="838274"/>
                  <a:pt x="4132173" y="835167"/>
                </a:cubicBezTo>
                <a:cubicBezTo>
                  <a:pt x="4190358" y="826865"/>
                  <a:pt x="4249453" y="817300"/>
                  <a:pt x="4305858" y="804156"/>
                </a:cubicBezTo>
                <a:cubicBezTo>
                  <a:pt x="4334041" y="797490"/>
                  <a:pt x="4360739" y="782919"/>
                  <a:pt x="4382131" y="769481"/>
                </a:cubicBezTo>
                <a:cubicBezTo>
                  <a:pt x="4404161" y="755388"/>
                  <a:pt x="4425552" y="747047"/>
                  <a:pt x="4453289" y="752531"/>
                </a:cubicBezTo>
                <a:cubicBezTo>
                  <a:pt x="4522267" y="766292"/>
                  <a:pt x="4590589" y="780524"/>
                  <a:pt x="4657971" y="795835"/>
                </a:cubicBezTo>
                <a:cubicBezTo>
                  <a:pt x="4669645" y="798513"/>
                  <a:pt x="4675987" y="807238"/>
                  <a:pt x="4682399" y="813876"/>
                </a:cubicBezTo>
                <a:cubicBezTo>
                  <a:pt x="4712325" y="844914"/>
                  <a:pt x="4739115" y="876968"/>
                  <a:pt x="4771814" y="907046"/>
                </a:cubicBezTo>
                <a:cubicBezTo>
                  <a:pt x="4783117" y="917329"/>
                  <a:pt x="4807945" y="922850"/>
                  <a:pt x="4827520" y="929876"/>
                </a:cubicBezTo>
                <a:cubicBezTo>
                  <a:pt x="4833681" y="932206"/>
                  <a:pt x="4845543" y="931081"/>
                  <a:pt x="4849942" y="933851"/>
                </a:cubicBezTo>
                <a:cubicBezTo>
                  <a:pt x="4888949" y="959631"/>
                  <a:pt x="4951287" y="954890"/>
                  <a:pt x="5009626" y="957896"/>
                </a:cubicBezTo>
                <a:cubicBezTo>
                  <a:pt x="5059523" y="960407"/>
                  <a:pt x="5111928" y="960104"/>
                  <a:pt x="5158711" y="963814"/>
                </a:cubicBezTo>
                <a:cubicBezTo>
                  <a:pt x="5231307" y="969696"/>
                  <a:pt x="5298173" y="973751"/>
                  <a:pt x="5376427" y="963151"/>
                </a:cubicBezTo>
                <a:cubicBezTo>
                  <a:pt x="5408579" y="958754"/>
                  <a:pt x="5448461" y="970245"/>
                  <a:pt x="5475787" y="980508"/>
                </a:cubicBezTo>
                <a:cubicBezTo>
                  <a:pt x="5528518" y="1000363"/>
                  <a:pt x="5584839" y="1001958"/>
                  <a:pt x="5653401" y="987268"/>
                </a:cubicBezTo>
                <a:cubicBezTo>
                  <a:pt x="5676008" y="982341"/>
                  <a:pt x="5702558" y="984595"/>
                  <a:pt x="5726340" y="985357"/>
                </a:cubicBezTo>
                <a:cubicBezTo>
                  <a:pt x="5748643" y="985952"/>
                  <a:pt x="5770110" y="988364"/>
                  <a:pt x="5790563" y="991300"/>
                </a:cubicBezTo>
                <a:cubicBezTo>
                  <a:pt x="5815128" y="994969"/>
                  <a:pt x="5845522" y="996110"/>
                  <a:pt x="5860260" y="1004958"/>
                </a:cubicBezTo>
                <a:cubicBezTo>
                  <a:pt x="5906803" y="1032493"/>
                  <a:pt x="5977069" y="1037385"/>
                  <a:pt x="6042101" y="1036226"/>
                </a:cubicBezTo>
                <a:cubicBezTo>
                  <a:pt x="6128232" y="1034888"/>
                  <a:pt x="6222269" y="1027704"/>
                  <a:pt x="6301998" y="989138"/>
                </a:cubicBezTo>
                <a:cubicBezTo>
                  <a:pt x="6349672" y="965909"/>
                  <a:pt x="6396952" y="955198"/>
                  <a:pt x="6452025" y="968489"/>
                </a:cubicBezTo>
                <a:cubicBezTo>
                  <a:pt x="6489401" y="977695"/>
                  <a:pt x="6558002" y="960731"/>
                  <a:pt x="6589205" y="939474"/>
                </a:cubicBezTo>
                <a:cubicBezTo>
                  <a:pt x="6600499" y="931821"/>
                  <a:pt x="6612148" y="924116"/>
                  <a:pt x="6631069" y="911222"/>
                </a:cubicBezTo>
                <a:cubicBezTo>
                  <a:pt x="6674305" y="951313"/>
                  <a:pt x="6752346" y="944332"/>
                  <a:pt x="6828274" y="942941"/>
                </a:cubicBezTo>
                <a:cubicBezTo>
                  <a:pt x="6874780" y="942157"/>
                  <a:pt x="6889173" y="963896"/>
                  <a:pt x="6900803" y="984140"/>
                </a:cubicBezTo>
                <a:cubicBezTo>
                  <a:pt x="6921316" y="1020676"/>
                  <a:pt x="6959796" y="1032557"/>
                  <a:pt x="7034668" y="1018665"/>
                </a:cubicBezTo>
                <a:cubicBezTo>
                  <a:pt x="7117337" y="1003282"/>
                  <a:pt x="7199637" y="985309"/>
                  <a:pt x="7281067" y="966327"/>
                </a:cubicBezTo>
                <a:cubicBezTo>
                  <a:pt x="7332521" y="954266"/>
                  <a:pt x="7378029" y="936255"/>
                  <a:pt x="7412780" y="909206"/>
                </a:cubicBezTo>
                <a:cubicBezTo>
                  <a:pt x="7446535" y="882864"/>
                  <a:pt x="7455445" y="884046"/>
                  <a:pt x="7500327" y="894826"/>
                </a:cubicBezTo>
                <a:cubicBezTo>
                  <a:pt x="7552743" y="907363"/>
                  <a:pt x="7606735" y="918164"/>
                  <a:pt x="7662324" y="927415"/>
                </a:cubicBezTo>
                <a:cubicBezTo>
                  <a:pt x="7679867" y="930387"/>
                  <a:pt x="7704114" y="926740"/>
                  <a:pt x="7725334" y="924844"/>
                </a:cubicBezTo>
                <a:cubicBezTo>
                  <a:pt x="7761320" y="921787"/>
                  <a:pt x="7798617" y="920242"/>
                  <a:pt x="7833279" y="913031"/>
                </a:cubicBezTo>
                <a:cubicBezTo>
                  <a:pt x="7866516" y="906023"/>
                  <a:pt x="7898634" y="893700"/>
                  <a:pt x="7928605" y="881683"/>
                </a:cubicBezTo>
                <a:cubicBezTo>
                  <a:pt x="8012311" y="848025"/>
                  <a:pt x="8088138" y="810205"/>
                  <a:pt x="8146597" y="762968"/>
                </a:cubicBezTo>
                <a:cubicBezTo>
                  <a:pt x="8154091" y="756800"/>
                  <a:pt x="8170249" y="752606"/>
                  <a:pt x="8183577" y="749005"/>
                </a:cubicBezTo>
                <a:cubicBezTo>
                  <a:pt x="8205312" y="743071"/>
                  <a:pt x="8227788" y="737222"/>
                  <a:pt x="8250224" y="733642"/>
                </a:cubicBezTo>
                <a:cubicBezTo>
                  <a:pt x="8359189" y="716209"/>
                  <a:pt x="8441164" y="678078"/>
                  <a:pt x="8505929" y="626542"/>
                </a:cubicBezTo>
                <a:cubicBezTo>
                  <a:pt x="8524585" y="611796"/>
                  <a:pt x="8540107" y="608259"/>
                  <a:pt x="8564194" y="618796"/>
                </a:cubicBezTo>
                <a:cubicBezTo>
                  <a:pt x="8592162" y="631043"/>
                  <a:pt x="8628032" y="619507"/>
                  <a:pt x="8660705" y="611069"/>
                </a:cubicBezTo>
                <a:cubicBezTo>
                  <a:pt x="8694442" y="602479"/>
                  <a:pt x="8728514" y="593651"/>
                  <a:pt x="8762255" y="585060"/>
                </a:cubicBezTo>
                <a:cubicBezTo>
                  <a:pt x="8787227" y="578855"/>
                  <a:pt x="8811899" y="573069"/>
                  <a:pt x="8836439" y="566358"/>
                </a:cubicBezTo>
                <a:cubicBezTo>
                  <a:pt x="8912856" y="545447"/>
                  <a:pt x="8983243" y="538425"/>
                  <a:pt x="9050728" y="559575"/>
                </a:cubicBezTo>
                <a:cubicBezTo>
                  <a:pt x="9102219" y="575830"/>
                  <a:pt x="9164950" y="573868"/>
                  <a:pt x="9229627" y="557464"/>
                </a:cubicBezTo>
                <a:cubicBezTo>
                  <a:pt x="9237706" y="555368"/>
                  <a:pt x="9247529" y="550190"/>
                  <a:pt x="9253451" y="550855"/>
                </a:cubicBezTo>
                <a:cubicBezTo>
                  <a:pt x="9342568" y="560232"/>
                  <a:pt x="9405310" y="512383"/>
                  <a:pt x="9484214" y="498671"/>
                </a:cubicBezTo>
                <a:cubicBezTo>
                  <a:pt x="9519035" y="492570"/>
                  <a:pt x="9552778" y="473783"/>
                  <a:pt x="9582633" y="458384"/>
                </a:cubicBezTo>
                <a:cubicBezTo>
                  <a:pt x="9623689" y="437231"/>
                  <a:pt x="9660183" y="417297"/>
                  <a:pt x="9719670" y="415607"/>
                </a:cubicBezTo>
                <a:cubicBezTo>
                  <a:pt x="9779189" y="414101"/>
                  <a:pt x="9830940" y="393878"/>
                  <a:pt x="9871784" y="366147"/>
                </a:cubicBezTo>
                <a:cubicBezTo>
                  <a:pt x="9903014" y="345075"/>
                  <a:pt x="9939570" y="338349"/>
                  <a:pt x="9984494" y="336660"/>
                </a:cubicBezTo>
                <a:cubicBezTo>
                  <a:pt x="10040642" y="334503"/>
                  <a:pt x="10098165" y="326674"/>
                  <a:pt x="10154708" y="322193"/>
                </a:cubicBezTo>
                <a:cubicBezTo>
                  <a:pt x="10166953" y="321201"/>
                  <a:pt x="10182669" y="321603"/>
                  <a:pt x="10190446" y="325025"/>
                </a:cubicBezTo>
                <a:cubicBezTo>
                  <a:pt x="10285769" y="367692"/>
                  <a:pt x="10408999" y="350677"/>
                  <a:pt x="10530736" y="335953"/>
                </a:cubicBezTo>
                <a:cubicBezTo>
                  <a:pt x="10604506" y="327127"/>
                  <a:pt x="10678397" y="316584"/>
                  <a:pt x="10752157" y="305117"/>
                </a:cubicBezTo>
                <a:cubicBezTo>
                  <a:pt x="10777120" y="301365"/>
                  <a:pt x="10803110" y="294636"/>
                  <a:pt x="10824452" y="285927"/>
                </a:cubicBezTo>
                <a:cubicBezTo>
                  <a:pt x="10868837" y="267698"/>
                  <a:pt x="10909147" y="246465"/>
                  <a:pt x="10953152" y="228102"/>
                </a:cubicBezTo>
                <a:cubicBezTo>
                  <a:pt x="10969622" y="221030"/>
                  <a:pt x="10991730" y="217688"/>
                  <a:pt x="11011614" y="214096"/>
                </a:cubicBezTo>
                <a:cubicBezTo>
                  <a:pt x="11046743" y="207573"/>
                  <a:pt x="11086641" y="206412"/>
                  <a:pt x="11116031" y="195421"/>
                </a:cubicBezTo>
                <a:cubicBezTo>
                  <a:pt x="11192467" y="166956"/>
                  <a:pt x="11266913" y="160299"/>
                  <a:pt x="11344303" y="166629"/>
                </a:cubicBezTo>
                <a:cubicBezTo>
                  <a:pt x="11452657" y="175527"/>
                  <a:pt x="11551626" y="159519"/>
                  <a:pt x="11639050" y="108526"/>
                </a:cubicBezTo>
                <a:cubicBezTo>
                  <a:pt x="11678385" y="85543"/>
                  <a:pt x="11720243" y="87879"/>
                  <a:pt x="11757532" y="96530"/>
                </a:cubicBezTo>
                <a:cubicBezTo>
                  <a:pt x="11800499" y="106640"/>
                  <a:pt x="11840704" y="105056"/>
                  <a:pt x="11885799" y="86728"/>
                </a:cubicBezTo>
                <a:cubicBezTo>
                  <a:pt x="11895784" y="82659"/>
                  <a:pt x="11910604" y="81867"/>
                  <a:pt x="11922874" y="81060"/>
                </a:cubicBezTo>
                <a:cubicBezTo>
                  <a:pt x="11992783" y="75806"/>
                  <a:pt x="12063500" y="73647"/>
                  <a:pt x="12115331" y="33587"/>
                </a:cubicBezTo>
                <a:cubicBezTo>
                  <a:pt x="12125500" y="25715"/>
                  <a:pt x="12143693" y="20477"/>
                  <a:pt x="12158080" y="1408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34676D8-D37A-4610-BBFB-A1DC26D527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2367198"/>
            <a:ext cx="12192000" cy="822960"/>
          </a:xfrm>
          <a:custGeom>
            <a:avLst/>
            <a:gdLst>
              <a:gd name="connsiteX0" fmla="*/ 12192000 w 12192000"/>
              <a:gd name="connsiteY0" fmla="*/ 0 h 1203824"/>
              <a:gd name="connsiteX1" fmla="*/ 12192000 w 12192000"/>
              <a:gd name="connsiteY1" fmla="*/ 463429 h 1203824"/>
              <a:gd name="connsiteX2" fmla="*/ 12190876 w 12192000"/>
              <a:gd name="connsiteY2" fmla="*/ 463512 h 1203824"/>
              <a:gd name="connsiteX3" fmla="*/ 12077245 w 12192000"/>
              <a:gd name="connsiteY3" fmla="*/ 476327 h 1203824"/>
              <a:gd name="connsiteX4" fmla="*/ 11984517 w 12192000"/>
              <a:gd name="connsiteY4" fmla="*/ 479927 h 1203824"/>
              <a:gd name="connsiteX5" fmla="*/ 11951600 w 12192000"/>
              <a:gd name="connsiteY5" fmla="*/ 478957 h 1203824"/>
              <a:gd name="connsiteX6" fmla="*/ 11690904 w 12192000"/>
              <a:gd name="connsiteY6" fmla="*/ 471970 h 1203824"/>
              <a:gd name="connsiteX7" fmla="*/ 11413965 w 12192000"/>
              <a:gd name="connsiteY7" fmla="*/ 476172 h 1203824"/>
              <a:gd name="connsiteX8" fmla="*/ 11240739 w 12192000"/>
              <a:gd name="connsiteY8" fmla="*/ 523169 h 1203824"/>
              <a:gd name="connsiteX9" fmla="*/ 11175005 w 12192000"/>
              <a:gd name="connsiteY9" fmla="*/ 532169 h 1203824"/>
              <a:gd name="connsiteX10" fmla="*/ 10873726 w 12192000"/>
              <a:gd name="connsiteY10" fmla="*/ 580253 h 1203824"/>
              <a:gd name="connsiteX11" fmla="*/ 10821306 w 12192000"/>
              <a:gd name="connsiteY11" fmla="*/ 593207 h 1203824"/>
              <a:gd name="connsiteX12" fmla="*/ 10530811 w 12192000"/>
              <a:gd name="connsiteY12" fmla="*/ 612184 h 1203824"/>
              <a:gd name="connsiteX13" fmla="*/ 10426049 w 12192000"/>
              <a:gd name="connsiteY13" fmla="*/ 623354 h 1203824"/>
              <a:gd name="connsiteX14" fmla="*/ 10329156 w 12192000"/>
              <a:gd name="connsiteY14" fmla="*/ 630948 h 1203824"/>
              <a:gd name="connsiteX15" fmla="*/ 10194727 w 12192000"/>
              <a:gd name="connsiteY15" fmla="*/ 648617 h 1203824"/>
              <a:gd name="connsiteX16" fmla="*/ 10055906 w 12192000"/>
              <a:gd name="connsiteY16" fmla="*/ 671256 h 1203824"/>
              <a:gd name="connsiteX17" fmla="*/ 9900551 w 12192000"/>
              <a:gd name="connsiteY17" fmla="*/ 692855 h 1203824"/>
              <a:gd name="connsiteX18" fmla="*/ 9838464 w 12192000"/>
              <a:gd name="connsiteY18" fmla="*/ 696804 h 1203824"/>
              <a:gd name="connsiteX19" fmla="*/ 9672957 w 12192000"/>
              <a:gd name="connsiteY19" fmla="*/ 723816 h 1203824"/>
              <a:gd name="connsiteX20" fmla="*/ 9585066 w 12192000"/>
              <a:gd name="connsiteY20" fmla="*/ 730692 h 1203824"/>
              <a:gd name="connsiteX21" fmla="*/ 9441407 w 12192000"/>
              <a:gd name="connsiteY21" fmla="*/ 750055 h 1203824"/>
              <a:gd name="connsiteX22" fmla="*/ 9394459 w 12192000"/>
              <a:gd name="connsiteY22" fmla="*/ 755431 h 1203824"/>
              <a:gd name="connsiteX23" fmla="*/ 9352590 w 12192000"/>
              <a:gd name="connsiteY23" fmla="*/ 760650 h 1203824"/>
              <a:gd name="connsiteX24" fmla="*/ 9211614 w 12192000"/>
              <a:gd name="connsiteY24" fmla="*/ 796248 h 1203824"/>
              <a:gd name="connsiteX25" fmla="*/ 9084667 w 12192000"/>
              <a:gd name="connsiteY25" fmla="*/ 815303 h 1203824"/>
              <a:gd name="connsiteX26" fmla="*/ 8863666 w 12192000"/>
              <a:gd name="connsiteY26" fmla="*/ 859298 h 1203824"/>
              <a:gd name="connsiteX27" fmla="*/ 8813796 w 12192000"/>
              <a:gd name="connsiteY27" fmla="*/ 862070 h 1203824"/>
              <a:gd name="connsiteX28" fmla="*/ 8659351 w 12192000"/>
              <a:gd name="connsiteY28" fmla="*/ 882406 h 1203824"/>
              <a:gd name="connsiteX29" fmla="*/ 8571352 w 12192000"/>
              <a:gd name="connsiteY29" fmla="*/ 893639 h 1203824"/>
              <a:gd name="connsiteX30" fmla="*/ 8464106 w 12192000"/>
              <a:gd name="connsiteY30" fmla="*/ 918004 h 1203824"/>
              <a:gd name="connsiteX31" fmla="*/ 8278324 w 12192000"/>
              <a:gd name="connsiteY31" fmla="*/ 963769 h 1203824"/>
              <a:gd name="connsiteX32" fmla="*/ 8229128 w 12192000"/>
              <a:gd name="connsiteY32" fmla="*/ 973810 h 1203824"/>
              <a:gd name="connsiteX33" fmla="*/ 8139751 w 12192000"/>
              <a:gd name="connsiteY33" fmla="*/ 995815 h 1203824"/>
              <a:gd name="connsiteX34" fmla="*/ 8123571 w 12192000"/>
              <a:gd name="connsiteY34" fmla="*/ 999822 h 1203824"/>
              <a:gd name="connsiteX35" fmla="*/ 7988699 w 12192000"/>
              <a:gd name="connsiteY35" fmla="*/ 1042479 h 1203824"/>
              <a:gd name="connsiteX36" fmla="*/ 7917214 w 12192000"/>
              <a:gd name="connsiteY36" fmla="*/ 1054565 h 1203824"/>
              <a:gd name="connsiteX37" fmla="*/ 7710915 w 12192000"/>
              <a:gd name="connsiteY37" fmla="*/ 1084190 h 1203824"/>
              <a:gd name="connsiteX38" fmla="*/ 7622959 w 12192000"/>
              <a:gd name="connsiteY38" fmla="*/ 1093150 h 1203824"/>
              <a:gd name="connsiteX39" fmla="*/ 7410782 w 12192000"/>
              <a:gd name="connsiteY39" fmla="*/ 1109640 h 1203824"/>
              <a:gd name="connsiteX40" fmla="*/ 7277754 w 12192000"/>
              <a:gd name="connsiteY40" fmla="*/ 1121822 h 1203824"/>
              <a:gd name="connsiteX41" fmla="*/ 7124540 w 12192000"/>
              <a:gd name="connsiteY41" fmla="*/ 1132918 h 1203824"/>
              <a:gd name="connsiteX42" fmla="*/ 6949752 w 12192000"/>
              <a:gd name="connsiteY42" fmla="*/ 1151058 h 1203824"/>
              <a:gd name="connsiteX43" fmla="*/ 6630249 w 12192000"/>
              <a:gd name="connsiteY43" fmla="*/ 1176063 h 1203824"/>
              <a:gd name="connsiteX44" fmla="*/ 6320634 w 12192000"/>
              <a:gd name="connsiteY44" fmla="*/ 1198901 h 1203824"/>
              <a:gd name="connsiteX45" fmla="*/ 6192343 w 12192000"/>
              <a:gd name="connsiteY45" fmla="*/ 1198323 h 1203824"/>
              <a:gd name="connsiteX46" fmla="*/ 5966562 w 12192000"/>
              <a:gd name="connsiteY46" fmla="*/ 1203723 h 1203824"/>
              <a:gd name="connsiteX47" fmla="*/ 5867227 w 12192000"/>
              <a:gd name="connsiteY47" fmla="*/ 1201847 h 1203824"/>
              <a:gd name="connsiteX48" fmla="*/ 5630172 w 12192000"/>
              <a:gd name="connsiteY48" fmla="*/ 1202248 h 1203824"/>
              <a:gd name="connsiteX49" fmla="*/ 5348949 w 12192000"/>
              <a:gd name="connsiteY49" fmla="*/ 1191768 h 1203824"/>
              <a:gd name="connsiteX50" fmla="*/ 5241228 w 12192000"/>
              <a:gd name="connsiteY50" fmla="*/ 1192408 h 1203824"/>
              <a:gd name="connsiteX51" fmla="*/ 4971133 w 12192000"/>
              <a:gd name="connsiteY51" fmla="*/ 1193559 h 1203824"/>
              <a:gd name="connsiteX52" fmla="*/ 4869416 w 12192000"/>
              <a:gd name="connsiteY52" fmla="*/ 1200519 h 1203824"/>
              <a:gd name="connsiteX53" fmla="*/ 4753274 w 12192000"/>
              <a:gd name="connsiteY53" fmla="*/ 1200850 h 1203824"/>
              <a:gd name="connsiteX54" fmla="*/ 4611883 w 12192000"/>
              <a:gd name="connsiteY54" fmla="*/ 1192701 h 1203824"/>
              <a:gd name="connsiteX55" fmla="*/ 4376825 w 12192000"/>
              <a:gd name="connsiteY55" fmla="*/ 1184131 h 1203824"/>
              <a:gd name="connsiteX56" fmla="*/ 4285471 w 12192000"/>
              <a:gd name="connsiteY56" fmla="*/ 1187158 h 1203824"/>
              <a:gd name="connsiteX57" fmla="*/ 3866543 w 12192000"/>
              <a:gd name="connsiteY57" fmla="*/ 1181596 h 1203824"/>
              <a:gd name="connsiteX58" fmla="*/ 3651342 w 12192000"/>
              <a:gd name="connsiteY58" fmla="*/ 1174348 h 1203824"/>
              <a:gd name="connsiteX59" fmla="*/ 3518453 w 12192000"/>
              <a:gd name="connsiteY59" fmla="*/ 1177258 h 1203824"/>
              <a:gd name="connsiteX60" fmla="*/ 3400818 w 12192000"/>
              <a:gd name="connsiteY60" fmla="*/ 1169685 h 1203824"/>
              <a:gd name="connsiteX61" fmla="*/ 3037154 w 12192000"/>
              <a:gd name="connsiteY61" fmla="*/ 1153217 h 1203824"/>
              <a:gd name="connsiteX62" fmla="*/ 2866260 w 12192000"/>
              <a:gd name="connsiteY62" fmla="*/ 1132283 h 1203824"/>
              <a:gd name="connsiteX63" fmla="*/ 2582173 w 12192000"/>
              <a:gd name="connsiteY63" fmla="*/ 1088979 h 1203824"/>
              <a:gd name="connsiteX64" fmla="*/ 2395406 w 12192000"/>
              <a:gd name="connsiteY64" fmla="*/ 1035945 h 1203824"/>
              <a:gd name="connsiteX65" fmla="*/ 2294751 w 12192000"/>
              <a:gd name="connsiteY65" fmla="*/ 1014618 h 1203824"/>
              <a:gd name="connsiteX66" fmla="*/ 2122944 w 12192000"/>
              <a:gd name="connsiteY66" fmla="*/ 984751 h 1203824"/>
              <a:gd name="connsiteX67" fmla="*/ 1905504 w 12192000"/>
              <a:gd name="connsiteY67" fmla="*/ 941380 h 1203824"/>
              <a:gd name="connsiteX68" fmla="*/ 1671045 w 12192000"/>
              <a:gd name="connsiteY68" fmla="*/ 924228 h 1203824"/>
              <a:gd name="connsiteX69" fmla="*/ 1543856 w 12192000"/>
              <a:gd name="connsiteY69" fmla="*/ 898190 h 1203824"/>
              <a:gd name="connsiteX70" fmla="*/ 1419784 w 12192000"/>
              <a:gd name="connsiteY70" fmla="*/ 868500 h 1203824"/>
              <a:gd name="connsiteX71" fmla="*/ 1355116 w 12192000"/>
              <a:gd name="connsiteY71" fmla="*/ 849214 h 1203824"/>
              <a:gd name="connsiteX72" fmla="*/ 1223713 w 12192000"/>
              <a:gd name="connsiteY72" fmla="*/ 821702 h 1203824"/>
              <a:gd name="connsiteX73" fmla="*/ 1094193 w 12192000"/>
              <a:gd name="connsiteY73" fmla="*/ 804872 h 1203824"/>
              <a:gd name="connsiteX74" fmla="*/ 1001115 w 12192000"/>
              <a:gd name="connsiteY74" fmla="*/ 783030 h 1203824"/>
              <a:gd name="connsiteX75" fmla="*/ 879548 w 12192000"/>
              <a:gd name="connsiteY75" fmla="*/ 747884 h 1203824"/>
              <a:gd name="connsiteX76" fmla="*/ 711163 w 12192000"/>
              <a:gd name="connsiteY76" fmla="*/ 719039 h 1203824"/>
              <a:gd name="connsiteX77" fmla="*/ 557941 w 12192000"/>
              <a:gd name="connsiteY77" fmla="*/ 707101 h 1203824"/>
              <a:gd name="connsiteX78" fmla="*/ 480347 w 12192000"/>
              <a:gd name="connsiteY78" fmla="*/ 668702 h 1203824"/>
              <a:gd name="connsiteX79" fmla="*/ 296224 w 12192000"/>
              <a:gd name="connsiteY79" fmla="*/ 603583 h 1203824"/>
              <a:gd name="connsiteX80" fmla="*/ 72689 w 12192000"/>
              <a:gd name="connsiteY80" fmla="*/ 560892 h 1203824"/>
              <a:gd name="connsiteX81" fmla="*/ 0 w 12192000"/>
              <a:gd name="connsiteY81" fmla="*/ 543486 h 1203824"/>
              <a:gd name="connsiteX82" fmla="*/ 0 w 12192000"/>
              <a:gd name="connsiteY82" fmla="*/ 384357 h 1203824"/>
              <a:gd name="connsiteX83" fmla="*/ 51784 w 12192000"/>
              <a:gd name="connsiteY83" fmla="*/ 393937 h 1203824"/>
              <a:gd name="connsiteX84" fmla="*/ 205561 w 12192000"/>
              <a:gd name="connsiteY84" fmla="*/ 414859 h 1203824"/>
              <a:gd name="connsiteX85" fmla="*/ 354391 w 12192000"/>
              <a:gd name="connsiteY85" fmla="*/ 426667 h 1203824"/>
              <a:gd name="connsiteX86" fmla="*/ 448281 w 12192000"/>
              <a:gd name="connsiteY86" fmla="*/ 436308 h 1203824"/>
              <a:gd name="connsiteX87" fmla="*/ 611518 w 12192000"/>
              <a:gd name="connsiteY87" fmla="*/ 434166 h 1203824"/>
              <a:gd name="connsiteX88" fmla="*/ 746076 w 12192000"/>
              <a:gd name="connsiteY88" fmla="*/ 422520 h 1203824"/>
              <a:gd name="connsiteX89" fmla="*/ 902724 w 12192000"/>
              <a:gd name="connsiteY89" fmla="*/ 409989 h 1203824"/>
              <a:gd name="connsiteX90" fmla="*/ 1113854 w 12192000"/>
              <a:gd name="connsiteY90" fmla="*/ 414230 h 1203824"/>
              <a:gd name="connsiteX91" fmla="*/ 1333449 w 12192000"/>
              <a:gd name="connsiteY91" fmla="*/ 459938 h 1203824"/>
              <a:gd name="connsiteX92" fmla="*/ 1408608 w 12192000"/>
              <a:gd name="connsiteY92" fmla="*/ 458278 h 1203824"/>
              <a:gd name="connsiteX93" fmla="*/ 1630191 w 12192000"/>
              <a:gd name="connsiteY93" fmla="*/ 403061 h 1203824"/>
              <a:gd name="connsiteX94" fmla="*/ 1956289 w 12192000"/>
              <a:gd name="connsiteY94" fmla="*/ 332366 h 1203824"/>
              <a:gd name="connsiteX95" fmla="*/ 2042814 w 12192000"/>
              <a:gd name="connsiteY95" fmla="*/ 344002 h 1203824"/>
              <a:gd name="connsiteX96" fmla="*/ 2183420 w 12192000"/>
              <a:gd name="connsiteY96" fmla="*/ 369635 h 1203824"/>
              <a:gd name="connsiteX97" fmla="*/ 2269566 w 12192000"/>
              <a:gd name="connsiteY97" fmla="*/ 439859 h 1203824"/>
              <a:gd name="connsiteX98" fmla="*/ 2331129 w 12192000"/>
              <a:gd name="connsiteY98" fmla="*/ 524163 h 1203824"/>
              <a:gd name="connsiteX99" fmla="*/ 2385112 w 12192000"/>
              <a:gd name="connsiteY99" fmla="*/ 555357 h 1203824"/>
              <a:gd name="connsiteX100" fmla="*/ 2444033 w 12192000"/>
              <a:gd name="connsiteY100" fmla="*/ 572629 h 1203824"/>
              <a:gd name="connsiteX101" fmla="*/ 2525979 w 12192000"/>
              <a:gd name="connsiteY101" fmla="*/ 603233 h 1203824"/>
              <a:gd name="connsiteX102" fmla="*/ 2603911 w 12192000"/>
              <a:gd name="connsiteY102" fmla="*/ 684825 h 1203824"/>
              <a:gd name="connsiteX103" fmla="*/ 2678828 w 12192000"/>
              <a:gd name="connsiteY103" fmla="*/ 706990 h 1203824"/>
              <a:gd name="connsiteX104" fmla="*/ 2738094 w 12192000"/>
              <a:gd name="connsiteY104" fmla="*/ 711376 h 1203824"/>
              <a:gd name="connsiteX105" fmla="*/ 2983806 w 12192000"/>
              <a:gd name="connsiteY105" fmla="*/ 728243 h 1203824"/>
              <a:gd name="connsiteX106" fmla="*/ 3013997 w 12192000"/>
              <a:gd name="connsiteY106" fmla="*/ 725446 h 1203824"/>
              <a:gd name="connsiteX107" fmla="*/ 3364419 w 12192000"/>
              <a:gd name="connsiteY107" fmla="*/ 720577 h 1203824"/>
              <a:gd name="connsiteX108" fmla="*/ 3460521 w 12192000"/>
              <a:gd name="connsiteY108" fmla="*/ 717628 h 1203824"/>
              <a:gd name="connsiteX109" fmla="*/ 3710982 w 12192000"/>
              <a:gd name="connsiteY109" fmla="*/ 714182 h 1203824"/>
              <a:gd name="connsiteX110" fmla="*/ 3850961 w 12192000"/>
              <a:gd name="connsiteY110" fmla="*/ 778802 h 1203824"/>
              <a:gd name="connsiteX111" fmla="*/ 3946286 w 12192000"/>
              <a:gd name="connsiteY111" fmla="*/ 816372 h 1203824"/>
              <a:gd name="connsiteX112" fmla="*/ 4065132 w 12192000"/>
              <a:gd name="connsiteY112" fmla="*/ 832459 h 1203824"/>
              <a:gd name="connsiteX113" fmla="*/ 4132173 w 12192000"/>
              <a:gd name="connsiteY113" fmla="*/ 835167 h 1203824"/>
              <a:gd name="connsiteX114" fmla="*/ 4305858 w 12192000"/>
              <a:gd name="connsiteY114" fmla="*/ 804156 h 1203824"/>
              <a:gd name="connsiteX115" fmla="*/ 4382131 w 12192000"/>
              <a:gd name="connsiteY115" fmla="*/ 769481 h 1203824"/>
              <a:gd name="connsiteX116" fmla="*/ 4453289 w 12192000"/>
              <a:gd name="connsiteY116" fmla="*/ 752531 h 1203824"/>
              <a:gd name="connsiteX117" fmla="*/ 4657971 w 12192000"/>
              <a:gd name="connsiteY117" fmla="*/ 795835 h 1203824"/>
              <a:gd name="connsiteX118" fmla="*/ 4682399 w 12192000"/>
              <a:gd name="connsiteY118" fmla="*/ 813876 h 1203824"/>
              <a:gd name="connsiteX119" fmla="*/ 4771814 w 12192000"/>
              <a:gd name="connsiteY119" fmla="*/ 907046 h 1203824"/>
              <a:gd name="connsiteX120" fmla="*/ 4827520 w 12192000"/>
              <a:gd name="connsiteY120" fmla="*/ 929876 h 1203824"/>
              <a:gd name="connsiteX121" fmla="*/ 4849942 w 12192000"/>
              <a:gd name="connsiteY121" fmla="*/ 933851 h 1203824"/>
              <a:gd name="connsiteX122" fmla="*/ 5009626 w 12192000"/>
              <a:gd name="connsiteY122" fmla="*/ 957896 h 1203824"/>
              <a:gd name="connsiteX123" fmla="*/ 5158711 w 12192000"/>
              <a:gd name="connsiteY123" fmla="*/ 963814 h 1203824"/>
              <a:gd name="connsiteX124" fmla="*/ 5376427 w 12192000"/>
              <a:gd name="connsiteY124" fmla="*/ 963151 h 1203824"/>
              <a:gd name="connsiteX125" fmla="*/ 5475787 w 12192000"/>
              <a:gd name="connsiteY125" fmla="*/ 980508 h 1203824"/>
              <a:gd name="connsiteX126" fmla="*/ 5653401 w 12192000"/>
              <a:gd name="connsiteY126" fmla="*/ 987268 h 1203824"/>
              <a:gd name="connsiteX127" fmla="*/ 5726340 w 12192000"/>
              <a:gd name="connsiteY127" fmla="*/ 985357 h 1203824"/>
              <a:gd name="connsiteX128" fmla="*/ 5790563 w 12192000"/>
              <a:gd name="connsiteY128" fmla="*/ 991300 h 1203824"/>
              <a:gd name="connsiteX129" fmla="*/ 5860260 w 12192000"/>
              <a:gd name="connsiteY129" fmla="*/ 1004958 h 1203824"/>
              <a:gd name="connsiteX130" fmla="*/ 6042101 w 12192000"/>
              <a:gd name="connsiteY130" fmla="*/ 1036226 h 1203824"/>
              <a:gd name="connsiteX131" fmla="*/ 6301998 w 12192000"/>
              <a:gd name="connsiteY131" fmla="*/ 989138 h 1203824"/>
              <a:gd name="connsiteX132" fmla="*/ 6452025 w 12192000"/>
              <a:gd name="connsiteY132" fmla="*/ 968489 h 1203824"/>
              <a:gd name="connsiteX133" fmla="*/ 6589205 w 12192000"/>
              <a:gd name="connsiteY133" fmla="*/ 939474 h 1203824"/>
              <a:gd name="connsiteX134" fmla="*/ 6631069 w 12192000"/>
              <a:gd name="connsiteY134" fmla="*/ 911222 h 1203824"/>
              <a:gd name="connsiteX135" fmla="*/ 6828274 w 12192000"/>
              <a:gd name="connsiteY135" fmla="*/ 942941 h 1203824"/>
              <a:gd name="connsiteX136" fmla="*/ 6900803 w 12192000"/>
              <a:gd name="connsiteY136" fmla="*/ 984140 h 1203824"/>
              <a:gd name="connsiteX137" fmla="*/ 7034668 w 12192000"/>
              <a:gd name="connsiteY137" fmla="*/ 1018665 h 1203824"/>
              <a:gd name="connsiteX138" fmla="*/ 7281067 w 12192000"/>
              <a:gd name="connsiteY138" fmla="*/ 966327 h 1203824"/>
              <a:gd name="connsiteX139" fmla="*/ 7412780 w 12192000"/>
              <a:gd name="connsiteY139" fmla="*/ 909206 h 1203824"/>
              <a:gd name="connsiteX140" fmla="*/ 7500327 w 12192000"/>
              <a:gd name="connsiteY140" fmla="*/ 894826 h 1203824"/>
              <a:gd name="connsiteX141" fmla="*/ 7662324 w 12192000"/>
              <a:gd name="connsiteY141" fmla="*/ 927415 h 1203824"/>
              <a:gd name="connsiteX142" fmla="*/ 7725334 w 12192000"/>
              <a:gd name="connsiteY142" fmla="*/ 924844 h 1203824"/>
              <a:gd name="connsiteX143" fmla="*/ 7833279 w 12192000"/>
              <a:gd name="connsiteY143" fmla="*/ 913031 h 1203824"/>
              <a:gd name="connsiteX144" fmla="*/ 7928605 w 12192000"/>
              <a:gd name="connsiteY144" fmla="*/ 881683 h 1203824"/>
              <a:gd name="connsiteX145" fmla="*/ 8146597 w 12192000"/>
              <a:gd name="connsiteY145" fmla="*/ 762968 h 1203824"/>
              <a:gd name="connsiteX146" fmla="*/ 8183577 w 12192000"/>
              <a:gd name="connsiteY146" fmla="*/ 749005 h 1203824"/>
              <a:gd name="connsiteX147" fmla="*/ 8250224 w 12192000"/>
              <a:gd name="connsiteY147" fmla="*/ 733642 h 1203824"/>
              <a:gd name="connsiteX148" fmla="*/ 8505929 w 12192000"/>
              <a:gd name="connsiteY148" fmla="*/ 626542 h 1203824"/>
              <a:gd name="connsiteX149" fmla="*/ 8564194 w 12192000"/>
              <a:gd name="connsiteY149" fmla="*/ 618796 h 1203824"/>
              <a:gd name="connsiteX150" fmla="*/ 8660705 w 12192000"/>
              <a:gd name="connsiteY150" fmla="*/ 611069 h 1203824"/>
              <a:gd name="connsiteX151" fmla="*/ 8762255 w 12192000"/>
              <a:gd name="connsiteY151" fmla="*/ 585060 h 1203824"/>
              <a:gd name="connsiteX152" fmla="*/ 8836439 w 12192000"/>
              <a:gd name="connsiteY152" fmla="*/ 566358 h 1203824"/>
              <a:gd name="connsiteX153" fmla="*/ 9050728 w 12192000"/>
              <a:gd name="connsiteY153" fmla="*/ 559575 h 1203824"/>
              <a:gd name="connsiteX154" fmla="*/ 9229627 w 12192000"/>
              <a:gd name="connsiteY154" fmla="*/ 557464 h 1203824"/>
              <a:gd name="connsiteX155" fmla="*/ 9253451 w 12192000"/>
              <a:gd name="connsiteY155" fmla="*/ 550855 h 1203824"/>
              <a:gd name="connsiteX156" fmla="*/ 9484214 w 12192000"/>
              <a:gd name="connsiteY156" fmla="*/ 498671 h 1203824"/>
              <a:gd name="connsiteX157" fmla="*/ 9582633 w 12192000"/>
              <a:gd name="connsiteY157" fmla="*/ 458384 h 1203824"/>
              <a:gd name="connsiteX158" fmla="*/ 9719670 w 12192000"/>
              <a:gd name="connsiteY158" fmla="*/ 415607 h 1203824"/>
              <a:gd name="connsiteX159" fmla="*/ 9871784 w 12192000"/>
              <a:gd name="connsiteY159" fmla="*/ 366147 h 1203824"/>
              <a:gd name="connsiteX160" fmla="*/ 9984494 w 12192000"/>
              <a:gd name="connsiteY160" fmla="*/ 336660 h 1203824"/>
              <a:gd name="connsiteX161" fmla="*/ 10154708 w 12192000"/>
              <a:gd name="connsiteY161" fmla="*/ 322193 h 1203824"/>
              <a:gd name="connsiteX162" fmla="*/ 10190446 w 12192000"/>
              <a:gd name="connsiteY162" fmla="*/ 325025 h 1203824"/>
              <a:gd name="connsiteX163" fmla="*/ 10530736 w 12192000"/>
              <a:gd name="connsiteY163" fmla="*/ 335953 h 1203824"/>
              <a:gd name="connsiteX164" fmla="*/ 10752157 w 12192000"/>
              <a:gd name="connsiteY164" fmla="*/ 305117 h 1203824"/>
              <a:gd name="connsiteX165" fmla="*/ 10824452 w 12192000"/>
              <a:gd name="connsiteY165" fmla="*/ 285927 h 1203824"/>
              <a:gd name="connsiteX166" fmla="*/ 10953152 w 12192000"/>
              <a:gd name="connsiteY166" fmla="*/ 228102 h 1203824"/>
              <a:gd name="connsiteX167" fmla="*/ 11011614 w 12192000"/>
              <a:gd name="connsiteY167" fmla="*/ 214096 h 1203824"/>
              <a:gd name="connsiteX168" fmla="*/ 11116031 w 12192000"/>
              <a:gd name="connsiteY168" fmla="*/ 195421 h 1203824"/>
              <a:gd name="connsiteX169" fmla="*/ 11344303 w 12192000"/>
              <a:gd name="connsiteY169" fmla="*/ 166629 h 1203824"/>
              <a:gd name="connsiteX170" fmla="*/ 11639050 w 12192000"/>
              <a:gd name="connsiteY170" fmla="*/ 108526 h 1203824"/>
              <a:gd name="connsiteX171" fmla="*/ 11757532 w 12192000"/>
              <a:gd name="connsiteY171" fmla="*/ 96530 h 1203824"/>
              <a:gd name="connsiteX172" fmla="*/ 11885799 w 12192000"/>
              <a:gd name="connsiteY172" fmla="*/ 86728 h 1203824"/>
              <a:gd name="connsiteX173" fmla="*/ 11922874 w 12192000"/>
              <a:gd name="connsiteY173" fmla="*/ 81060 h 1203824"/>
              <a:gd name="connsiteX174" fmla="*/ 12115331 w 12192000"/>
              <a:gd name="connsiteY174" fmla="*/ 33587 h 1203824"/>
              <a:gd name="connsiteX175" fmla="*/ 12158080 w 12192000"/>
              <a:gd name="connsiteY175" fmla="*/ 14081 h 1203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</a:cxnLst>
            <a:rect l="l" t="t" r="r" b="b"/>
            <a:pathLst>
              <a:path w="12192000" h="1203824">
                <a:moveTo>
                  <a:pt x="12192000" y="0"/>
                </a:moveTo>
                <a:lnTo>
                  <a:pt x="12192000" y="463429"/>
                </a:lnTo>
                <a:lnTo>
                  <a:pt x="12190876" y="463512"/>
                </a:lnTo>
                <a:cubicBezTo>
                  <a:pt x="12153133" y="467010"/>
                  <a:pt x="12115042" y="473200"/>
                  <a:pt x="12077245" y="476327"/>
                </a:cubicBezTo>
                <a:cubicBezTo>
                  <a:pt x="12046307" y="479040"/>
                  <a:pt x="12015359" y="479114"/>
                  <a:pt x="11984517" y="479927"/>
                </a:cubicBezTo>
                <a:cubicBezTo>
                  <a:pt x="11973265" y="480210"/>
                  <a:pt x="11961485" y="476792"/>
                  <a:pt x="11951600" y="478957"/>
                </a:cubicBezTo>
                <a:cubicBezTo>
                  <a:pt x="11853497" y="501074"/>
                  <a:pt x="11777036" y="475730"/>
                  <a:pt x="11690904" y="471970"/>
                </a:cubicBezTo>
                <a:cubicBezTo>
                  <a:pt x="11600358" y="467893"/>
                  <a:pt x="11511400" y="454530"/>
                  <a:pt x="11413965" y="476172"/>
                </a:cubicBezTo>
                <a:cubicBezTo>
                  <a:pt x="11355010" y="489304"/>
                  <a:pt x="11299073" y="508237"/>
                  <a:pt x="11240739" y="523169"/>
                </a:cubicBezTo>
                <a:cubicBezTo>
                  <a:pt x="11219994" y="528395"/>
                  <a:pt x="11196384" y="531385"/>
                  <a:pt x="11175005" y="532169"/>
                </a:cubicBezTo>
                <a:cubicBezTo>
                  <a:pt x="11071819" y="536506"/>
                  <a:pt x="10971303" y="549336"/>
                  <a:pt x="10873726" y="580253"/>
                </a:cubicBezTo>
                <a:cubicBezTo>
                  <a:pt x="10856992" y="585473"/>
                  <a:pt x="10839156" y="590660"/>
                  <a:pt x="10821306" y="593207"/>
                </a:cubicBezTo>
                <a:cubicBezTo>
                  <a:pt x="10723500" y="607162"/>
                  <a:pt x="10626924" y="616976"/>
                  <a:pt x="10530811" y="612184"/>
                </a:cubicBezTo>
                <a:cubicBezTo>
                  <a:pt x="10498527" y="610559"/>
                  <a:pt x="10460885" y="619895"/>
                  <a:pt x="10426049" y="623354"/>
                </a:cubicBezTo>
                <a:cubicBezTo>
                  <a:pt x="10393740" y="626644"/>
                  <a:pt x="10360820" y="630774"/>
                  <a:pt x="10329156" y="630948"/>
                </a:cubicBezTo>
                <a:cubicBezTo>
                  <a:pt x="10282924" y="631125"/>
                  <a:pt x="10240698" y="636395"/>
                  <a:pt x="10194727" y="648617"/>
                </a:cubicBezTo>
                <a:cubicBezTo>
                  <a:pt x="10150847" y="660165"/>
                  <a:pt x="10102287" y="664450"/>
                  <a:pt x="10055906" y="671256"/>
                </a:cubicBezTo>
                <a:cubicBezTo>
                  <a:pt x="10004174" y="678826"/>
                  <a:pt x="9952442" y="686395"/>
                  <a:pt x="9900551" y="692855"/>
                </a:cubicBezTo>
                <a:cubicBezTo>
                  <a:pt x="9879793" y="695439"/>
                  <a:pt x="9855180" y="691398"/>
                  <a:pt x="9838464" y="696804"/>
                </a:cubicBezTo>
                <a:cubicBezTo>
                  <a:pt x="9784563" y="714690"/>
                  <a:pt x="9727517" y="710557"/>
                  <a:pt x="9672957" y="723816"/>
                </a:cubicBezTo>
                <a:cubicBezTo>
                  <a:pt x="9646220" y="730464"/>
                  <a:pt x="9614440" y="727257"/>
                  <a:pt x="9585066" y="730692"/>
                </a:cubicBezTo>
                <a:cubicBezTo>
                  <a:pt x="9537047" y="736221"/>
                  <a:pt x="9489294" y="743601"/>
                  <a:pt x="9441407" y="750055"/>
                </a:cubicBezTo>
                <a:cubicBezTo>
                  <a:pt x="9425674" y="752111"/>
                  <a:pt x="9410218" y="753561"/>
                  <a:pt x="9394459" y="755431"/>
                </a:cubicBezTo>
                <a:cubicBezTo>
                  <a:pt x="9380484" y="757048"/>
                  <a:pt x="9365611" y="757472"/>
                  <a:pt x="9352590" y="760650"/>
                </a:cubicBezTo>
                <a:cubicBezTo>
                  <a:pt x="9305415" y="772102"/>
                  <a:pt x="9259379" y="786411"/>
                  <a:pt x="9211614" y="796248"/>
                </a:cubicBezTo>
                <a:cubicBezTo>
                  <a:pt x="9170220" y="804796"/>
                  <a:pt x="9126523" y="807444"/>
                  <a:pt x="9084667" y="815303"/>
                </a:cubicBezTo>
                <a:cubicBezTo>
                  <a:pt x="9010868" y="829042"/>
                  <a:pt x="8937412" y="845188"/>
                  <a:pt x="8863666" y="859298"/>
                </a:cubicBezTo>
                <a:cubicBezTo>
                  <a:pt x="8847706" y="862330"/>
                  <a:pt x="8830271" y="860096"/>
                  <a:pt x="8813796" y="862070"/>
                </a:cubicBezTo>
                <a:cubicBezTo>
                  <a:pt x="8762262" y="868479"/>
                  <a:pt x="8710833" y="875626"/>
                  <a:pt x="8659351" y="882406"/>
                </a:cubicBezTo>
                <a:cubicBezTo>
                  <a:pt x="8630055" y="886396"/>
                  <a:pt x="8600505" y="891179"/>
                  <a:pt x="8571352" y="893639"/>
                </a:cubicBezTo>
                <a:cubicBezTo>
                  <a:pt x="8532843" y="896868"/>
                  <a:pt x="8497743" y="898476"/>
                  <a:pt x="8464106" y="918004"/>
                </a:cubicBezTo>
                <a:cubicBezTo>
                  <a:pt x="8412327" y="948238"/>
                  <a:pt x="8341122" y="949523"/>
                  <a:pt x="8278324" y="963769"/>
                </a:cubicBezTo>
                <a:cubicBezTo>
                  <a:pt x="8262086" y="967408"/>
                  <a:pt x="8245335" y="969987"/>
                  <a:pt x="8229128" y="973810"/>
                </a:cubicBezTo>
                <a:cubicBezTo>
                  <a:pt x="8199180" y="980915"/>
                  <a:pt x="8169646" y="988338"/>
                  <a:pt x="8139751" y="995815"/>
                </a:cubicBezTo>
                <a:cubicBezTo>
                  <a:pt x="8134478" y="997132"/>
                  <a:pt x="8128438" y="998185"/>
                  <a:pt x="8123571" y="999822"/>
                </a:cubicBezTo>
                <a:cubicBezTo>
                  <a:pt x="8078628" y="1014164"/>
                  <a:pt x="8034565" y="1029514"/>
                  <a:pt x="7988699" y="1042479"/>
                </a:cubicBezTo>
                <a:cubicBezTo>
                  <a:pt x="7966302" y="1048884"/>
                  <a:pt x="7941011" y="1052871"/>
                  <a:pt x="7917214" y="1054565"/>
                </a:cubicBezTo>
                <a:cubicBezTo>
                  <a:pt x="7847636" y="1059584"/>
                  <a:pt x="7779165" y="1067276"/>
                  <a:pt x="7710915" y="1084190"/>
                </a:cubicBezTo>
                <a:cubicBezTo>
                  <a:pt x="7683826" y="1090885"/>
                  <a:pt x="7652466" y="1090640"/>
                  <a:pt x="7622959" y="1093150"/>
                </a:cubicBezTo>
                <a:cubicBezTo>
                  <a:pt x="7552361" y="1098691"/>
                  <a:pt x="7481710" y="1103861"/>
                  <a:pt x="7410782" y="1109640"/>
                </a:cubicBezTo>
                <a:cubicBezTo>
                  <a:pt x="7366505" y="1113312"/>
                  <a:pt x="7322030" y="1118147"/>
                  <a:pt x="7277754" y="1121822"/>
                </a:cubicBezTo>
                <a:cubicBezTo>
                  <a:pt x="7226619" y="1125906"/>
                  <a:pt x="7175601" y="1128277"/>
                  <a:pt x="7124540" y="1132918"/>
                </a:cubicBezTo>
                <a:cubicBezTo>
                  <a:pt x="7066293" y="1138207"/>
                  <a:pt x="7008028" y="1145955"/>
                  <a:pt x="6949752" y="1151058"/>
                </a:cubicBezTo>
                <a:cubicBezTo>
                  <a:pt x="6843217" y="1160027"/>
                  <a:pt x="6736882" y="1167834"/>
                  <a:pt x="6630249" y="1176063"/>
                </a:cubicBezTo>
                <a:cubicBezTo>
                  <a:pt x="6526849" y="1184018"/>
                  <a:pt x="6423556" y="1192713"/>
                  <a:pt x="6320634" y="1198901"/>
                </a:cubicBezTo>
                <a:cubicBezTo>
                  <a:pt x="6277297" y="1201496"/>
                  <a:pt x="6235232" y="1197679"/>
                  <a:pt x="6192343" y="1198323"/>
                </a:cubicBezTo>
                <a:cubicBezTo>
                  <a:pt x="6117131" y="1199612"/>
                  <a:pt x="6041418" y="1202485"/>
                  <a:pt x="5966562" y="1203723"/>
                </a:cubicBezTo>
                <a:cubicBezTo>
                  <a:pt x="5933144" y="1204338"/>
                  <a:pt x="5900754" y="1201974"/>
                  <a:pt x="5867227" y="1201847"/>
                </a:cubicBezTo>
                <a:cubicBezTo>
                  <a:pt x="5788180" y="1201796"/>
                  <a:pt x="5708354" y="1203933"/>
                  <a:pt x="5630172" y="1202248"/>
                </a:cubicBezTo>
                <a:cubicBezTo>
                  <a:pt x="5535908" y="1200213"/>
                  <a:pt x="5442984" y="1194779"/>
                  <a:pt x="5348949" y="1191768"/>
                </a:cubicBezTo>
                <a:cubicBezTo>
                  <a:pt x="5313810" y="1190551"/>
                  <a:pt x="5277251" y="1192179"/>
                  <a:pt x="5241228" y="1192408"/>
                </a:cubicBezTo>
                <a:cubicBezTo>
                  <a:pt x="5151316" y="1192775"/>
                  <a:pt x="5061657" y="1192349"/>
                  <a:pt x="4971133" y="1193559"/>
                </a:cubicBezTo>
                <a:cubicBezTo>
                  <a:pt x="4937685" y="1193988"/>
                  <a:pt x="4903114" y="1199299"/>
                  <a:pt x="4869416" y="1200519"/>
                </a:cubicBezTo>
                <a:cubicBezTo>
                  <a:pt x="4830283" y="1201947"/>
                  <a:pt x="4791348" y="1202215"/>
                  <a:pt x="4753274" y="1200850"/>
                </a:cubicBezTo>
                <a:cubicBezTo>
                  <a:pt x="4705682" y="1199144"/>
                  <a:pt x="4659172" y="1194829"/>
                  <a:pt x="4611883" y="1192701"/>
                </a:cubicBezTo>
                <a:cubicBezTo>
                  <a:pt x="4533819" y="1189298"/>
                  <a:pt x="4455420" y="1186135"/>
                  <a:pt x="4376825" y="1184131"/>
                </a:cubicBezTo>
                <a:cubicBezTo>
                  <a:pt x="4347226" y="1183446"/>
                  <a:pt x="4315374" y="1187423"/>
                  <a:pt x="4285471" y="1187158"/>
                </a:cubicBezTo>
                <a:cubicBezTo>
                  <a:pt x="4145774" y="1185753"/>
                  <a:pt x="4006046" y="1184162"/>
                  <a:pt x="3866543" y="1181596"/>
                </a:cubicBezTo>
                <a:cubicBezTo>
                  <a:pt x="3794230" y="1180207"/>
                  <a:pt x="3723633" y="1175551"/>
                  <a:pt x="3651342" y="1174348"/>
                </a:cubicBezTo>
                <a:cubicBezTo>
                  <a:pt x="3607885" y="1173562"/>
                  <a:pt x="3561907" y="1178044"/>
                  <a:pt x="3518453" y="1177258"/>
                </a:cubicBezTo>
                <a:cubicBezTo>
                  <a:pt x="3478287" y="1176568"/>
                  <a:pt x="3440399" y="1171400"/>
                  <a:pt x="3400818" y="1169685"/>
                </a:cubicBezTo>
                <a:cubicBezTo>
                  <a:pt x="3279824" y="1164099"/>
                  <a:pt x="3157310" y="1160621"/>
                  <a:pt x="3037154" y="1153217"/>
                </a:cubicBezTo>
                <a:cubicBezTo>
                  <a:pt x="2978373" y="1149708"/>
                  <a:pt x="2922429" y="1140508"/>
                  <a:pt x="2866260" y="1132283"/>
                </a:cubicBezTo>
                <a:cubicBezTo>
                  <a:pt x="2771049" y="1118489"/>
                  <a:pt x="2677107" y="1103380"/>
                  <a:pt x="2582173" y="1088979"/>
                </a:cubicBezTo>
                <a:cubicBezTo>
                  <a:pt x="2511090" y="1078352"/>
                  <a:pt x="2447356" y="1063086"/>
                  <a:pt x="2395406" y="1035945"/>
                </a:cubicBezTo>
                <a:cubicBezTo>
                  <a:pt x="2371411" y="1023508"/>
                  <a:pt x="2331675" y="1015582"/>
                  <a:pt x="2294751" y="1014618"/>
                </a:cubicBezTo>
                <a:cubicBezTo>
                  <a:pt x="2228580" y="1012920"/>
                  <a:pt x="2177384" y="998698"/>
                  <a:pt x="2122944" y="984751"/>
                </a:cubicBezTo>
                <a:cubicBezTo>
                  <a:pt x="2054121" y="967003"/>
                  <a:pt x="1981585" y="951294"/>
                  <a:pt x="1905504" y="941380"/>
                </a:cubicBezTo>
                <a:cubicBezTo>
                  <a:pt x="1830544" y="931682"/>
                  <a:pt x="1747929" y="932141"/>
                  <a:pt x="1671045" y="924228"/>
                </a:cubicBezTo>
                <a:cubicBezTo>
                  <a:pt x="1625936" y="919523"/>
                  <a:pt x="1585613" y="907528"/>
                  <a:pt x="1543856" y="898190"/>
                </a:cubicBezTo>
                <a:cubicBezTo>
                  <a:pt x="1502093" y="888855"/>
                  <a:pt x="1460606" y="878913"/>
                  <a:pt x="1419784" y="868500"/>
                </a:cubicBezTo>
                <a:cubicBezTo>
                  <a:pt x="1397486" y="862806"/>
                  <a:pt x="1378078" y="854435"/>
                  <a:pt x="1355116" y="849214"/>
                </a:cubicBezTo>
                <a:cubicBezTo>
                  <a:pt x="1311848" y="839527"/>
                  <a:pt x="1265353" y="832754"/>
                  <a:pt x="1223713" y="821702"/>
                </a:cubicBezTo>
                <a:cubicBezTo>
                  <a:pt x="1183577" y="811001"/>
                  <a:pt x="1138864" y="809072"/>
                  <a:pt x="1094193" y="804872"/>
                </a:cubicBezTo>
                <a:cubicBezTo>
                  <a:pt x="1060244" y="801784"/>
                  <a:pt x="1034230" y="787936"/>
                  <a:pt x="1001115" y="783030"/>
                </a:cubicBezTo>
                <a:cubicBezTo>
                  <a:pt x="953853" y="775990"/>
                  <a:pt x="916853" y="764276"/>
                  <a:pt x="879548" y="747884"/>
                </a:cubicBezTo>
                <a:cubicBezTo>
                  <a:pt x="837586" y="729513"/>
                  <a:pt x="770061" y="725929"/>
                  <a:pt x="711163" y="719039"/>
                </a:cubicBezTo>
                <a:cubicBezTo>
                  <a:pt x="661152" y="713146"/>
                  <a:pt x="604343" y="715774"/>
                  <a:pt x="557941" y="707101"/>
                </a:cubicBezTo>
                <a:cubicBezTo>
                  <a:pt x="525381" y="700984"/>
                  <a:pt x="499355" y="684493"/>
                  <a:pt x="480347" y="668702"/>
                </a:cubicBezTo>
                <a:cubicBezTo>
                  <a:pt x="437718" y="632865"/>
                  <a:pt x="370204" y="616630"/>
                  <a:pt x="296224" y="603583"/>
                </a:cubicBezTo>
                <a:cubicBezTo>
                  <a:pt x="220741" y="590184"/>
                  <a:pt x="148480" y="573869"/>
                  <a:pt x="72689" y="560892"/>
                </a:cubicBezTo>
                <a:lnTo>
                  <a:pt x="0" y="543486"/>
                </a:lnTo>
                <a:lnTo>
                  <a:pt x="0" y="384357"/>
                </a:lnTo>
                <a:lnTo>
                  <a:pt x="51784" y="393937"/>
                </a:lnTo>
                <a:cubicBezTo>
                  <a:pt x="104770" y="397707"/>
                  <a:pt x="153378" y="409086"/>
                  <a:pt x="205561" y="414859"/>
                </a:cubicBezTo>
                <a:cubicBezTo>
                  <a:pt x="254062" y="420400"/>
                  <a:pt x="305001" y="422574"/>
                  <a:pt x="354391" y="426667"/>
                </a:cubicBezTo>
                <a:cubicBezTo>
                  <a:pt x="386450" y="429269"/>
                  <a:pt x="420771" y="429847"/>
                  <a:pt x="448281" y="436308"/>
                </a:cubicBezTo>
                <a:cubicBezTo>
                  <a:pt x="499904" y="448391"/>
                  <a:pt x="551004" y="446576"/>
                  <a:pt x="611518" y="434166"/>
                </a:cubicBezTo>
                <a:cubicBezTo>
                  <a:pt x="654695" y="425361"/>
                  <a:pt x="702395" y="422710"/>
                  <a:pt x="746076" y="422520"/>
                </a:cubicBezTo>
                <a:cubicBezTo>
                  <a:pt x="798481" y="422218"/>
                  <a:pt x="848400" y="419817"/>
                  <a:pt x="902724" y="409989"/>
                </a:cubicBezTo>
                <a:cubicBezTo>
                  <a:pt x="977291" y="396518"/>
                  <a:pt x="1048428" y="397321"/>
                  <a:pt x="1113854" y="414230"/>
                </a:cubicBezTo>
                <a:cubicBezTo>
                  <a:pt x="1184155" y="432145"/>
                  <a:pt x="1258677" y="446437"/>
                  <a:pt x="1333449" y="459938"/>
                </a:cubicBezTo>
                <a:cubicBezTo>
                  <a:pt x="1354772" y="463883"/>
                  <a:pt x="1385284" y="463304"/>
                  <a:pt x="1408608" y="458278"/>
                </a:cubicBezTo>
                <a:cubicBezTo>
                  <a:pt x="1483492" y="441930"/>
                  <a:pt x="1561495" y="427025"/>
                  <a:pt x="1630191" y="403061"/>
                </a:cubicBezTo>
                <a:cubicBezTo>
                  <a:pt x="1735315" y="366348"/>
                  <a:pt x="1840887" y="337881"/>
                  <a:pt x="1956289" y="332366"/>
                </a:cubicBezTo>
                <a:cubicBezTo>
                  <a:pt x="1986669" y="330865"/>
                  <a:pt x="2019100" y="336056"/>
                  <a:pt x="2042814" y="344002"/>
                </a:cubicBezTo>
                <a:cubicBezTo>
                  <a:pt x="2085261" y="358150"/>
                  <a:pt x="2126350" y="370413"/>
                  <a:pt x="2183420" y="369635"/>
                </a:cubicBezTo>
                <a:cubicBezTo>
                  <a:pt x="2235035" y="368879"/>
                  <a:pt x="2279659" y="405942"/>
                  <a:pt x="2269566" y="439859"/>
                </a:cubicBezTo>
                <a:cubicBezTo>
                  <a:pt x="2258267" y="478101"/>
                  <a:pt x="2277762" y="504964"/>
                  <a:pt x="2331129" y="524163"/>
                </a:cubicBezTo>
                <a:cubicBezTo>
                  <a:pt x="2352980" y="531807"/>
                  <a:pt x="2364861" y="546162"/>
                  <a:pt x="2385112" y="555357"/>
                </a:cubicBezTo>
                <a:cubicBezTo>
                  <a:pt x="2401860" y="562976"/>
                  <a:pt x="2421927" y="570875"/>
                  <a:pt x="2444033" y="572629"/>
                </a:cubicBezTo>
                <a:cubicBezTo>
                  <a:pt x="2483469" y="575878"/>
                  <a:pt x="2509763" y="584022"/>
                  <a:pt x="2525979" y="603233"/>
                </a:cubicBezTo>
                <a:cubicBezTo>
                  <a:pt x="2549282" y="631254"/>
                  <a:pt x="2578520" y="657481"/>
                  <a:pt x="2603911" y="684825"/>
                </a:cubicBezTo>
                <a:cubicBezTo>
                  <a:pt x="2618910" y="700624"/>
                  <a:pt x="2643515" y="707120"/>
                  <a:pt x="2678828" y="706990"/>
                </a:cubicBezTo>
                <a:cubicBezTo>
                  <a:pt x="2699243" y="707100"/>
                  <a:pt x="2725615" y="705603"/>
                  <a:pt x="2738094" y="711376"/>
                </a:cubicBezTo>
                <a:cubicBezTo>
                  <a:pt x="2805960" y="742855"/>
                  <a:pt x="2895980" y="733032"/>
                  <a:pt x="2983806" y="728243"/>
                </a:cubicBezTo>
                <a:cubicBezTo>
                  <a:pt x="2993929" y="727744"/>
                  <a:pt x="3004007" y="726871"/>
                  <a:pt x="3013997" y="725446"/>
                </a:cubicBezTo>
                <a:cubicBezTo>
                  <a:pt x="3136002" y="707474"/>
                  <a:pt x="3250133" y="713470"/>
                  <a:pt x="3364419" y="720577"/>
                </a:cubicBezTo>
                <a:cubicBezTo>
                  <a:pt x="3394563" y="722507"/>
                  <a:pt x="3428050" y="719807"/>
                  <a:pt x="3460521" y="717628"/>
                </a:cubicBezTo>
                <a:cubicBezTo>
                  <a:pt x="3545330" y="712137"/>
                  <a:pt x="3633314" y="698262"/>
                  <a:pt x="3710982" y="714182"/>
                </a:cubicBezTo>
                <a:cubicBezTo>
                  <a:pt x="3772122" y="726607"/>
                  <a:pt x="3825029" y="745116"/>
                  <a:pt x="3850961" y="778802"/>
                </a:cubicBezTo>
                <a:cubicBezTo>
                  <a:pt x="3868395" y="801427"/>
                  <a:pt x="3898481" y="813185"/>
                  <a:pt x="3946286" y="816372"/>
                </a:cubicBezTo>
                <a:cubicBezTo>
                  <a:pt x="3987480" y="819179"/>
                  <a:pt x="4025130" y="827781"/>
                  <a:pt x="4065132" y="832459"/>
                </a:cubicBezTo>
                <a:cubicBezTo>
                  <a:pt x="4086246" y="834922"/>
                  <a:pt x="4110400" y="838274"/>
                  <a:pt x="4132173" y="835167"/>
                </a:cubicBezTo>
                <a:cubicBezTo>
                  <a:pt x="4190358" y="826865"/>
                  <a:pt x="4249453" y="817300"/>
                  <a:pt x="4305858" y="804156"/>
                </a:cubicBezTo>
                <a:cubicBezTo>
                  <a:pt x="4334041" y="797490"/>
                  <a:pt x="4360739" y="782919"/>
                  <a:pt x="4382131" y="769481"/>
                </a:cubicBezTo>
                <a:cubicBezTo>
                  <a:pt x="4404161" y="755388"/>
                  <a:pt x="4425552" y="747047"/>
                  <a:pt x="4453289" y="752531"/>
                </a:cubicBezTo>
                <a:cubicBezTo>
                  <a:pt x="4522267" y="766292"/>
                  <a:pt x="4590589" y="780524"/>
                  <a:pt x="4657971" y="795835"/>
                </a:cubicBezTo>
                <a:cubicBezTo>
                  <a:pt x="4669645" y="798513"/>
                  <a:pt x="4675987" y="807238"/>
                  <a:pt x="4682399" y="813876"/>
                </a:cubicBezTo>
                <a:cubicBezTo>
                  <a:pt x="4712325" y="844914"/>
                  <a:pt x="4739115" y="876968"/>
                  <a:pt x="4771814" y="907046"/>
                </a:cubicBezTo>
                <a:cubicBezTo>
                  <a:pt x="4783117" y="917329"/>
                  <a:pt x="4807945" y="922850"/>
                  <a:pt x="4827520" y="929876"/>
                </a:cubicBezTo>
                <a:cubicBezTo>
                  <a:pt x="4833681" y="932206"/>
                  <a:pt x="4845543" y="931081"/>
                  <a:pt x="4849942" y="933851"/>
                </a:cubicBezTo>
                <a:cubicBezTo>
                  <a:pt x="4888949" y="959631"/>
                  <a:pt x="4951287" y="954890"/>
                  <a:pt x="5009626" y="957896"/>
                </a:cubicBezTo>
                <a:cubicBezTo>
                  <a:pt x="5059523" y="960407"/>
                  <a:pt x="5111928" y="960104"/>
                  <a:pt x="5158711" y="963814"/>
                </a:cubicBezTo>
                <a:cubicBezTo>
                  <a:pt x="5231307" y="969696"/>
                  <a:pt x="5298173" y="973751"/>
                  <a:pt x="5376427" y="963151"/>
                </a:cubicBezTo>
                <a:cubicBezTo>
                  <a:pt x="5408579" y="958754"/>
                  <a:pt x="5448461" y="970245"/>
                  <a:pt x="5475787" y="980508"/>
                </a:cubicBezTo>
                <a:cubicBezTo>
                  <a:pt x="5528518" y="1000363"/>
                  <a:pt x="5584839" y="1001958"/>
                  <a:pt x="5653401" y="987268"/>
                </a:cubicBezTo>
                <a:cubicBezTo>
                  <a:pt x="5676008" y="982341"/>
                  <a:pt x="5702558" y="984595"/>
                  <a:pt x="5726340" y="985357"/>
                </a:cubicBezTo>
                <a:cubicBezTo>
                  <a:pt x="5748643" y="985952"/>
                  <a:pt x="5770110" y="988364"/>
                  <a:pt x="5790563" y="991300"/>
                </a:cubicBezTo>
                <a:cubicBezTo>
                  <a:pt x="5815128" y="994969"/>
                  <a:pt x="5845522" y="996110"/>
                  <a:pt x="5860260" y="1004958"/>
                </a:cubicBezTo>
                <a:cubicBezTo>
                  <a:pt x="5906803" y="1032493"/>
                  <a:pt x="5977069" y="1037385"/>
                  <a:pt x="6042101" y="1036226"/>
                </a:cubicBezTo>
                <a:cubicBezTo>
                  <a:pt x="6128232" y="1034888"/>
                  <a:pt x="6222269" y="1027704"/>
                  <a:pt x="6301998" y="989138"/>
                </a:cubicBezTo>
                <a:cubicBezTo>
                  <a:pt x="6349672" y="965909"/>
                  <a:pt x="6396952" y="955198"/>
                  <a:pt x="6452025" y="968489"/>
                </a:cubicBezTo>
                <a:cubicBezTo>
                  <a:pt x="6489401" y="977695"/>
                  <a:pt x="6558002" y="960731"/>
                  <a:pt x="6589205" y="939474"/>
                </a:cubicBezTo>
                <a:cubicBezTo>
                  <a:pt x="6600499" y="931821"/>
                  <a:pt x="6612148" y="924116"/>
                  <a:pt x="6631069" y="911222"/>
                </a:cubicBezTo>
                <a:cubicBezTo>
                  <a:pt x="6674305" y="951313"/>
                  <a:pt x="6752346" y="944332"/>
                  <a:pt x="6828274" y="942941"/>
                </a:cubicBezTo>
                <a:cubicBezTo>
                  <a:pt x="6874780" y="942157"/>
                  <a:pt x="6889173" y="963896"/>
                  <a:pt x="6900803" y="984140"/>
                </a:cubicBezTo>
                <a:cubicBezTo>
                  <a:pt x="6921316" y="1020676"/>
                  <a:pt x="6959796" y="1032557"/>
                  <a:pt x="7034668" y="1018665"/>
                </a:cubicBezTo>
                <a:cubicBezTo>
                  <a:pt x="7117337" y="1003282"/>
                  <a:pt x="7199637" y="985309"/>
                  <a:pt x="7281067" y="966327"/>
                </a:cubicBezTo>
                <a:cubicBezTo>
                  <a:pt x="7332521" y="954266"/>
                  <a:pt x="7378029" y="936255"/>
                  <a:pt x="7412780" y="909206"/>
                </a:cubicBezTo>
                <a:cubicBezTo>
                  <a:pt x="7446535" y="882864"/>
                  <a:pt x="7455445" y="884046"/>
                  <a:pt x="7500327" y="894826"/>
                </a:cubicBezTo>
                <a:cubicBezTo>
                  <a:pt x="7552743" y="907363"/>
                  <a:pt x="7606735" y="918164"/>
                  <a:pt x="7662324" y="927415"/>
                </a:cubicBezTo>
                <a:cubicBezTo>
                  <a:pt x="7679867" y="930387"/>
                  <a:pt x="7704114" y="926740"/>
                  <a:pt x="7725334" y="924844"/>
                </a:cubicBezTo>
                <a:cubicBezTo>
                  <a:pt x="7761320" y="921787"/>
                  <a:pt x="7798617" y="920242"/>
                  <a:pt x="7833279" y="913031"/>
                </a:cubicBezTo>
                <a:cubicBezTo>
                  <a:pt x="7866516" y="906023"/>
                  <a:pt x="7898634" y="893700"/>
                  <a:pt x="7928605" y="881683"/>
                </a:cubicBezTo>
                <a:cubicBezTo>
                  <a:pt x="8012311" y="848025"/>
                  <a:pt x="8088138" y="810205"/>
                  <a:pt x="8146597" y="762968"/>
                </a:cubicBezTo>
                <a:cubicBezTo>
                  <a:pt x="8154091" y="756800"/>
                  <a:pt x="8170249" y="752606"/>
                  <a:pt x="8183577" y="749005"/>
                </a:cubicBezTo>
                <a:cubicBezTo>
                  <a:pt x="8205312" y="743071"/>
                  <a:pt x="8227788" y="737222"/>
                  <a:pt x="8250224" y="733642"/>
                </a:cubicBezTo>
                <a:cubicBezTo>
                  <a:pt x="8359189" y="716209"/>
                  <a:pt x="8441164" y="678078"/>
                  <a:pt x="8505929" y="626542"/>
                </a:cubicBezTo>
                <a:cubicBezTo>
                  <a:pt x="8524585" y="611796"/>
                  <a:pt x="8540107" y="608259"/>
                  <a:pt x="8564194" y="618796"/>
                </a:cubicBezTo>
                <a:cubicBezTo>
                  <a:pt x="8592162" y="631043"/>
                  <a:pt x="8628032" y="619507"/>
                  <a:pt x="8660705" y="611069"/>
                </a:cubicBezTo>
                <a:cubicBezTo>
                  <a:pt x="8694442" y="602479"/>
                  <a:pt x="8728514" y="593651"/>
                  <a:pt x="8762255" y="585060"/>
                </a:cubicBezTo>
                <a:cubicBezTo>
                  <a:pt x="8787227" y="578855"/>
                  <a:pt x="8811899" y="573069"/>
                  <a:pt x="8836439" y="566358"/>
                </a:cubicBezTo>
                <a:cubicBezTo>
                  <a:pt x="8912856" y="545447"/>
                  <a:pt x="8983243" y="538425"/>
                  <a:pt x="9050728" y="559575"/>
                </a:cubicBezTo>
                <a:cubicBezTo>
                  <a:pt x="9102219" y="575830"/>
                  <a:pt x="9164950" y="573868"/>
                  <a:pt x="9229627" y="557464"/>
                </a:cubicBezTo>
                <a:cubicBezTo>
                  <a:pt x="9237706" y="555368"/>
                  <a:pt x="9247529" y="550190"/>
                  <a:pt x="9253451" y="550855"/>
                </a:cubicBezTo>
                <a:cubicBezTo>
                  <a:pt x="9342568" y="560232"/>
                  <a:pt x="9405310" y="512383"/>
                  <a:pt x="9484214" y="498671"/>
                </a:cubicBezTo>
                <a:cubicBezTo>
                  <a:pt x="9519035" y="492570"/>
                  <a:pt x="9552778" y="473783"/>
                  <a:pt x="9582633" y="458384"/>
                </a:cubicBezTo>
                <a:cubicBezTo>
                  <a:pt x="9623689" y="437231"/>
                  <a:pt x="9660183" y="417297"/>
                  <a:pt x="9719670" y="415607"/>
                </a:cubicBezTo>
                <a:cubicBezTo>
                  <a:pt x="9779189" y="414101"/>
                  <a:pt x="9830940" y="393878"/>
                  <a:pt x="9871784" y="366147"/>
                </a:cubicBezTo>
                <a:cubicBezTo>
                  <a:pt x="9903014" y="345075"/>
                  <a:pt x="9939570" y="338349"/>
                  <a:pt x="9984494" y="336660"/>
                </a:cubicBezTo>
                <a:cubicBezTo>
                  <a:pt x="10040642" y="334503"/>
                  <a:pt x="10098165" y="326674"/>
                  <a:pt x="10154708" y="322193"/>
                </a:cubicBezTo>
                <a:cubicBezTo>
                  <a:pt x="10166953" y="321201"/>
                  <a:pt x="10182669" y="321603"/>
                  <a:pt x="10190446" y="325025"/>
                </a:cubicBezTo>
                <a:cubicBezTo>
                  <a:pt x="10285769" y="367692"/>
                  <a:pt x="10408999" y="350677"/>
                  <a:pt x="10530736" y="335953"/>
                </a:cubicBezTo>
                <a:cubicBezTo>
                  <a:pt x="10604506" y="327127"/>
                  <a:pt x="10678397" y="316584"/>
                  <a:pt x="10752157" y="305117"/>
                </a:cubicBezTo>
                <a:cubicBezTo>
                  <a:pt x="10777120" y="301365"/>
                  <a:pt x="10803110" y="294636"/>
                  <a:pt x="10824452" y="285927"/>
                </a:cubicBezTo>
                <a:cubicBezTo>
                  <a:pt x="10868837" y="267698"/>
                  <a:pt x="10909147" y="246465"/>
                  <a:pt x="10953152" y="228102"/>
                </a:cubicBezTo>
                <a:cubicBezTo>
                  <a:pt x="10969622" y="221030"/>
                  <a:pt x="10991730" y="217688"/>
                  <a:pt x="11011614" y="214096"/>
                </a:cubicBezTo>
                <a:cubicBezTo>
                  <a:pt x="11046743" y="207573"/>
                  <a:pt x="11086641" y="206412"/>
                  <a:pt x="11116031" y="195421"/>
                </a:cubicBezTo>
                <a:cubicBezTo>
                  <a:pt x="11192467" y="166956"/>
                  <a:pt x="11266913" y="160299"/>
                  <a:pt x="11344303" y="166629"/>
                </a:cubicBezTo>
                <a:cubicBezTo>
                  <a:pt x="11452657" y="175527"/>
                  <a:pt x="11551626" y="159519"/>
                  <a:pt x="11639050" y="108526"/>
                </a:cubicBezTo>
                <a:cubicBezTo>
                  <a:pt x="11678385" y="85543"/>
                  <a:pt x="11720243" y="87879"/>
                  <a:pt x="11757532" y="96530"/>
                </a:cubicBezTo>
                <a:cubicBezTo>
                  <a:pt x="11800499" y="106640"/>
                  <a:pt x="11840704" y="105056"/>
                  <a:pt x="11885799" y="86728"/>
                </a:cubicBezTo>
                <a:cubicBezTo>
                  <a:pt x="11895784" y="82659"/>
                  <a:pt x="11910604" y="81867"/>
                  <a:pt x="11922874" y="81060"/>
                </a:cubicBezTo>
                <a:cubicBezTo>
                  <a:pt x="11992783" y="75806"/>
                  <a:pt x="12063500" y="73647"/>
                  <a:pt x="12115331" y="33587"/>
                </a:cubicBezTo>
                <a:cubicBezTo>
                  <a:pt x="12125500" y="25715"/>
                  <a:pt x="12143693" y="20477"/>
                  <a:pt x="12158080" y="14081"/>
                </a:cubicBezTo>
                <a:close/>
              </a:path>
            </a:pathLst>
          </a:custGeom>
          <a:blipFill dpi="0" rotWithShape="1">
            <a:blip r:embed="rId2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A3C3FF-5DEF-736D-B20A-267E2292D9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07920" y="3040083"/>
            <a:ext cx="7376160" cy="3515096"/>
          </a:xfrm>
        </p:spPr>
        <p:txBody>
          <a:bodyPr>
            <a:normAutofit lnSpcReduction="10000"/>
          </a:bodyPr>
          <a:lstStyle/>
          <a:p>
            <a:pPr algn="ctr"/>
            <a:r>
              <a:rPr lang="en-CA" dirty="0"/>
              <a:t>Anyone</a:t>
            </a:r>
            <a:br>
              <a:rPr lang="en-CA" dirty="0"/>
            </a:br>
            <a:endParaRPr lang="en-CA" dirty="0"/>
          </a:p>
          <a:p>
            <a:pPr algn="ctr"/>
            <a:r>
              <a:rPr lang="en-CA" dirty="0"/>
              <a:t> Juniors up to ninety plus</a:t>
            </a:r>
            <a:br>
              <a:rPr lang="en-CA" dirty="0"/>
            </a:br>
            <a:endParaRPr lang="en-CA" dirty="0"/>
          </a:p>
          <a:p>
            <a:pPr algn="ctr"/>
            <a:r>
              <a:rPr lang="en-CA" dirty="0"/>
              <a:t>Excellent for people with mobility or joint issues</a:t>
            </a:r>
            <a:br>
              <a:rPr lang="en-CA" dirty="0"/>
            </a:br>
            <a:endParaRPr lang="en-CA" dirty="0"/>
          </a:p>
          <a:p>
            <a:pPr algn="ctr"/>
            <a:r>
              <a:rPr lang="en-CA" dirty="0"/>
              <a:t>Easiest entry point to curling for non-traditional players</a:t>
            </a:r>
          </a:p>
          <a:p>
            <a:pPr algn="ctr"/>
            <a:endParaRPr lang="en-CA" dirty="0"/>
          </a:p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95822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9FEAAE4-608F-4DE6-97B4-51573869A3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5062873" cy="6858003"/>
          </a:xfrm>
          <a:custGeom>
            <a:avLst/>
            <a:gdLst>
              <a:gd name="connsiteX0" fmla="*/ 4214994 w 4572002"/>
              <a:gd name="connsiteY0" fmla="*/ 6564620 h 6858002"/>
              <a:gd name="connsiteX1" fmla="*/ 4214994 w 4572002"/>
              <a:gd name="connsiteY1" fmla="*/ 6564621 h 6858002"/>
              <a:gd name="connsiteX2" fmla="*/ 4237474 w 4572002"/>
              <a:gd name="connsiteY2" fmla="*/ 6588626 h 6858002"/>
              <a:gd name="connsiteX3" fmla="*/ 4254096 w 4572002"/>
              <a:gd name="connsiteY3" fmla="*/ 6625225 h 6858002"/>
              <a:gd name="connsiteX4" fmla="*/ 4247001 w 4572002"/>
              <a:gd name="connsiteY4" fmla="*/ 6662540 h 6858002"/>
              <a:gd name="connsiteX5" fmla="*/ 4247000 w 4572002"/>
              <a:gd name="connsiteY5" fmla="*/ 6662541 h 6858002"/>
              <a:gd name="connsiteX6" fmla="*/ 4246999 w 4572002"/>
              <a:gd name="connsiteY6" fmla="*/ 6662544 h 6858002"/>
              <a:gd name="connsiteX7" fmla="*/ 4235550 w 4572002"/>
              <a:gd name="connsiteY7" fmla="*/ 6683027 h 6858002"/>
              <a:gd name="connsiteX8" fmla="*/ 4232403 w 4572002"/>
              <a:gd name="connsiteY8" fmla="*/ 6702976 h 6858002"/>
              <a:gd name="connsiteX9" fmla="*/ 4232403 w 4572002"/>
              <a:gd name="connsiteY9" fmla="*/ 6702977 h 6858002"/>
              <a:gd name="connsiteX10" fmla="*/ 4246238 w 4572002"/>
              <a:gd name="connsiteY10" fmla="*/ 6742553 h 6858002"/>
              <a:gd name="connsiteX11" fmla="*/ 4246239 w 4572002"/>
              <a:gd name="connsiteY11" fmla="*/ 6742555 h 6858002"/>
              <a:gd name="connsiteX12" fmla="*/ 4265716 w 4572002"/>
              <a:gd name="connsiteY12" fmla="*/ 6812062 h 6858002"/>
              <a:gd name="connsiteX13" fmla="*/ 4265717 w 4572002"/>
              <a:gd name="connsiteY13" fmla="*/ 6812064 h 6858002"/>
              <a:gd name="connsiteX14" fmla="*/ 4265717 w 4572002"/>
              <a:gd name="connsiteY14" fmla="*/ 6812063 h 6858002"/>
              <a:gd name="connsiteX15" fmla="*/ 4265716 w 4572002"/>
              <a:gd name="connsiteY15" fmla="*/ 6812062 h 6858002"/>
              <a:gd name="connsiteX16" fmla="*/ 4260942 w 4572002"/>
              <a:gd name="connsiteY16" fmla="*/ 6776800 h 6858002"/>
              <a:gd name="connsiteX17" fmla="*/ 4246239 w 4572002"/>
              <a:gd name="connsiteY17" fmla="*/ 6742555 h 6858002"/>
              <a:gd name="connsiteX18" fmla="*/ 4246238 w 4572002"/>
              <a:gd name="connsiteY18" fmla="*/ 6742552 h 6858002"/>
              <a:gd name="connsiteX19" fmla="*/ 4232403 w 4572002"/>
              <a:gd name="connsiteY19" fmla="*/ 6702976 h 6858002"/>
              <a:gd name="connsiteX20" fmla="*/ 4246999 w 4572002"/>
              <a:gd name="connsiteY20" fmla="*/ 6662544 h 6858002"/>
              <a:gd name="connsiteX21" fmla="*/ 4247000 w 4572002"/>
              <a:gd name="connsiteY21" fmla="*/ 6662542 h 6858002"/>
              <a:gd name="connsiteX22" fmla="*/ 4247001 w 4572002"/>
              <a:gd name="connsiteY22" fmla="*/ 6662540 h 6858002"/>
              <a:gd name="connsiteX23" fmla="*/ 4254084 w 4572002"/>
              <a:gd name="connsiteY23" fmla="*/ 6645552 h 6858002"/>
              <a:gd name="connsiteX24" fmla="*/ 4254096 w 4572002"/>
              <a:gd name="connsiteY24" fmla="*/ 6625225 h 6858002"/>
              <a:gd name="connsiteX25" fmla="*/ 4254096 w 4572002"/>
              <a:gd name="connsiteY25" fmla="*/ 6625224 h 6858002"/>
              <a:gd name="connsiteX26" fmla="*/ 4237474 w 4572002"/>
              <a:gd name="connsiteY26" fmla="*/ 6588625 h 6858002"/>
              <a:gd name="connsiteX27" fmla="*/ 4295315 w 4572002"/>
              <a:gd name="connsiteY27" fmla="*/ 6438981 h 6858002"/>
              <a:gd name="connsiteX28" fmla="*/ 4275385 w 4572002"/>
              <a:gd name="connsiteY28" fmla="*/ 6463840 h 6858002"/>
              <a:gd name="connsiteX29" fmla="*/ 4275382 w 4572002"/>
              <a:gd name="connsiteY29" fmla="*/ 6463849 h 6858002"/>
              <a:gd name="connsiteX30" fmla="*/ 4261587 w 4572002"/>
              <a:gd name="connsiteY30" fmla="*/ 6513012 h 6858002"/>
              <a:gd name="connsiteX31" fmla="*/ 4242781 w 4572002"/>
              <a:gd name="connsiteY31" fmla="*/ 6546194 h 6858002"/>
              <a:gd name="connsiteX32" fmla="*/ 4242781 w 4572002"/>
              <a:gd name="connsiteY32" fmla="*/ 6546195 h 6858002"/>
              <a:gd name="connsiteX33" fmla="*/ 4259120 w 4572002"/>
              <a:gd name="connsiteY33" fmla="*/ 6521804 h 6858002"/>
              <a:gd name="connsiteX34" fmla="*/ 4261587 w 4572002"/>
              <a:gd name="connsiteY34" fmla="*/ 6513012 h 6858002"/>
              <a:gd name="connsiteX35" fmla="*/ 4264398 w 4572002"/>
              <a:gd name="connsiteY35" fmla="*/ 6508052 h 6858002"/>
              <a:gd name="connsiteX36" fmla="*/ 4275382 w 4572002"/>
              <a:gd name="connsiteY36" fmla="*/ 6463849 h 6858002"/>
              <a:gd name="connsiteX37" fmla="*/ 4275385 w 4572002"/>
              <a:gd name="connsiteY37" fmla="*/ 6463841 h 6858002"/>
              <a:gd name="connsiteX38" fmla="*/ 4295315 w 4572002"/>
              <a:gd name="connsiteY38" fmla="*/ 6438981 h 6858002"/>
              <a:gd name="connsiteX39" fmla="*/ 4381289 w 4572002"/>
              <a:gd name="connsiteY39" fmla="*/ 6365204 h 6858002"/>
              <a:gd name="connsiteX40" fmla="*/ 4380008 w 4572002"/>
              <a:gd name="connsiteY40" fmla="*/ 6387910 h 6858002"/>
              <a:gd name="connsiteX41" fmla="*/ 4378243 w 4572002"/>
              <a:gd name="connsiteY41" fmla="*/ 6391549 h 6858002"/>
              <a:gd name="connsiteX42" fmla="*/ 4370589 w 4572002"/>
              <a:gd name="connsiteY42" fmla="*/ 6407332 h 6858002"/>
              <a:gd name="connsiteX43" fmla="*/ 4370589 w 4572002"/>
              <a:gd name="connsiteY43" fmla="*/ 6407333 h 6858002"/>
              <a:gd name="connsiteX44" fmla="*/ 4378243 w 4572002"/>
              <a:gd name="connsiteY44" fmla="*/ 6391549 h 6858002"/>
              <a:gd name="connsiteX45" fmla="*/ 4380008 w 4572002"/>
              <a:gd name="connsiteY45" fmla="*/ 6387910 h 6858002"/>
              <a:gd name="connsiteX46" fmla="*/ 4142220 w 4572002"/>
              <a:gd name="connsiteY46" fmla="*/ 4221391 h 6858002"/>
              <a:gd name="connsiteX47" fmla="*/ 4142220 w 4572002"/>
              <a:gd name="connsiteY47" fmla="*/ 4221392 h 6858002"/>
              <a:gd name="connsiteX48" fmla="*/ 4147936 w 4572002"/>
              <a:gd name="connsiteY48" fmla="*/ 4253015 h 6858002"/>
              <a:gd name="connsiteX49" fmla="*/ 4187752 w 4572002"/>
              <a:gd name="connsiteY49" fmla="*/ 4324646 h 6858002"/>
              <a:gd name="connsiteX50" fmla="*/ 4196706 w 4572002"/>
              <a:gd name="connsiteY50" fmla="*/ 4363891 h 6858002"/>
              <a:gd name="connsiteX51" fmla="*/ 4195944 w 4572002"/>
              <a:gd name="connsiteY51" fmla="*/ 4482004 h 6858002"/>
              <a:gd name="connsiteX52" fmla="*/ 4135934 w 4572002"/>
              <a:gd name="connsiteY52" fmla="*/ 4659174 h 6858002"/>
              <a:gd name="connsiteX53" fmla="*/ 4127932 w 4572002"/>
              <a:gd name="connsiteY53" fmla="*/ 4677655 h 6858002"/>
              <a:gd name="connsiteX54" fmla="*/ 4118025 w 4572002"/>
              <a:gd name="connsiteY54" fmla="*/ 4767764 h 6858002"/>
              <a:gd name="connsiteX55" fmla="*/ 4116716 w 4572002"/>
              <a:gd name="connsiteY55" fmla="*/ 4800483 h 6858002"/>
              <a:gd name="connsiteX56" fmla="*/ 4116716 w 4572002"/>
              <a:gd name="connsiteY56" fmla="*/ 4800484 h 6858002"/>
              <a:gd name="connsiteX57" fmla="*/ 4131552 w 4572002"/>
              <a:gd name="connsiteY57" fmla="*/ 4828917 h 6858002"/>
              <a:gd name="connsiteX58" fmla="*/ 4153733 w 4572002"/>
              <a:gd name="connsiteY58" fmla="*/ 4863343 h 6858002"/>
              <a:gd name="connsiteX59" fmla="*/ 4161262 w 4572002"/>
              <a:gd name="connsiteY59" fmla="*/ 4889275 h 6858002"/>
              <a:gd name="connsiteX60" fmla="*/ 4159557 w 4572002"/>
              <a:gd name="connsiteY60" fmla="*/ 4912168 h 6858002"/>
              <a:gd name="connsiteX61" fmla="*/ 4158155 w 4572002"/>
              <a:gd name="connsiteY61" fmla="*/ 4933804 h 6858002"/>
              <a:gd name="connsiteX62" fmla="*/ 4158155 w 4572002"/>
              <a:gd name="connsiteY62" fmla="*/ 4933805 h 6858002"/>
              <a:gd name="connsiteX63" fmla="*/ 4162914 w 4572002"/>
              <a:gd name="connsiteY63" fmla="*/ 4952673 h 6858002"/>
              <a:gd name="connsiteX64" fmla="*/ 4165707 w 4572002"/>
              <a:gd name="connsiteY64" fmla="*/ 4957454 h 6858002"/>
              <a:gd name="connsiteX65" fmla="*/ 4166985 w 4572002"/>
              <a:gd name="connsiteY65" fmla="*/ 4961456 h 6858002"/>
              <a:gd name="connsiteX66" fmla="*/ 4182989 w 4572002"/>
              <a:gd name="connsiteY66" fmla="*/ 4987038 h 6858002"/>
              <a:gd name="connsiteX67" fmla="*/ 4209468 w 4572002"/>
              <a:gd name="connsiteY67" fmla="*/ 5041522 h 6858002"/>
              <a:gd name="connsiteX68" fmla="*/ 4216684 w 4572002"/>
              <a:gd name="connsiteY68" fmla="*/ 5072376 h 6858002"/>
              <a:gd name="connsiteX69" fmla="*/ 4222587 w 4572002"/>
              <a:gd name="connsiteY69" fmla="*/ 5087441 h 6858002"/>
              <a:gd name="connsiteX70" fmla="*/ 4235615 w 4572002"/>
              <a:gd name="connsiteY70" fmla="*/ 5133220 h 6858002"/>
              <a:gd name="connsiteX71" fmla="*/ 4235616 w 4572002"/>
              <a:gd name="connsiteY71" fmla="*/ 5133225 h 6858002"/>
              <a:gd name="connsiteX72" fmla="*/ 4228901 w 4572002"/>
              <a:gd name="connsiteY72" fmla="*/ 5166113 h 6858002"/>
              <a:gd name="connsiteX73" fmla="*/ 4228901 w 4572002"/>
              <a:gd name="connsiteY73" fmla="*/ 5166114 h 6858002"/>
              <a:gd name="connsiteX74" fmla="*/ 4229593 w 4572002"/>
              <a:gd name="connsiteY74" fmla="*/ 5172091 h 6858002"/>
              <a:gd name="connsiteX75" fmla="*/ 4232139 w 4572002"/>
              <a:gd name="connsiteY75" fmla="*/ 5179068 h 6858002"/>
              <a:gd name="connsiteX76" fmla="*/ 4231973 w 4572002"/>
              <a:gd name="connsiteY76" fmla="*/ 5229434 h 6858002"/>
              <a:gd name="connsiteX77" fmla="*/ 4225669 w 4572002"/>
              <a:gd name="connsiteY77" fmla="*/ 5241089 h 6858002"/>
              <a:gd name="connsiteX78" fmla="*/ 4208517 w 4572002"/>
              <a:gd name="connsiteY78" fmla="*/ 5272796 h 6858002"/>
              <a:gd name="connsiteX79" fmla="*/ 4184613 w 4572002"/>
              <a:gd name="connsiteY79" fmla="*/ 5312288 h 6858002"/>
              <a:gd name="connsiteX80" fmla="*/ 4183557 w 4572002"/>
              <a:gd name="connsiteY80" fmla="*/ 5321350 h 6858002"/>
              <a:gd name="connsiteX81" fmla="*/ 4181083 w 4572002"/>
              <a:gd name="connsiteY81" fmla="*/ 5326163 h 6858002"/>
              <a:gd name="connsiteX82" fmla="*/ 4179637 w 4572002"/>
              <a:gd name="connsiteY82" fmla="*/ 5355014 h 6858002"/>
              <a:gd name="connsiteX83" fmla="*/ 4179637 w 4572002"/>
              <a:gd name="connsiteY83" fmla="*/ 5355015 h 6858002"/>
              <a:gd name="connsiteX84" fmla="*/ 4184513 w 4572002"/>
              <a:gd name="connsiteY84" fmla="*/ 5385385 h 6858002"/>
              <a:gd name="connsiteX85" fmla="*/ 4192704 w 4572002"/>
              <a:gd name="connsiteY85" fmla="*/ 5425583 h 6858002"/>
              <a:gd name="connsiteX86" fmla="*/ 4204327 w 4572002"/>
              <a:gd name="connsiteY86" fmla="*/ 5480638 h 6858002"/>
              <a:gd name="connsiteX87" fmla="*/ 4208850 w 4572002"/>
              <a:gd name="connsiteY87" fmla="*/ 5507668 h 6858002"/>
              <a:gd name="connsiteX88" fmla="*/ 4198232 w 4572002"/>
              <a:gd name="connsiteY88" fmla="*/ 5531692 h 6858002"/>
              <a:gd name="connsiteX89" fmla="*/ 4198231 w 4572002"/>
              <a:gd name="connsiteY89" fmla="*/ 5531693 h 6858002"/>
              <a:gd name="connsiteX90" fmla="*/ 4188085 w 4572002"/>
              <a:gd name="connsiteY90" fmla="*/ 5547578 h 6858002"/>
              <a:gd name="connsiteX91" fmla="*/ 4188085 w 4572002"/>
              <a:gd name="connsiteY91" fmla="*/ 5547579 h 6858002"/>
              <a:gd name="connsiteX92" fmla="*/ 4197659 w 4572002"/>
              <a:gd name="connsiteY92" fmla="*/ 5562747 h 6858002"/>
              <a:gd name="connsiteX93" fmla="*/ 4268907 w 4572002"/>
              <a:gd name="connsiteY93" fmla="*/ 5704484 h 6858002"/>
              <a:gd name="connsiteX94" fmla="*/ 4274812 w 4572002"/>
              <a:gd name="connsiteY94" fmla="*/ 5740489 h 6858002"/>
              <a:gd name="connsiteX95" fmla="*/ 4283578 w 4572002"/>
              <a:gd name="connsiteY95" fmla="*/ 5760874 h 6858002"/>
              <a:gd name="connsiteX96" fmla="*/ 4371973 w 4572002"/>
              <a:gd name="connsiteY96" fmla="*/ 5883752 h 6858002"/>
              <a:gd name="connsiteX97" fmla="*/ 4371974 w 4572002"/>
              <a:gd name="connsiteY97" fmla="*/ 5883757 h 6858002"/>
              <a:gd name="connsiteX98" fmla="*/ 4389877 w 4572002"/>
              <a:gd name="connsiteY98" fmla="*/ 5935946 h 6858002"/>
              <a:gd name="connsiteX99" fmla="*/ 4389878 w 4572002"/>
              <a:gd name="connsiteY99" fmla="*/ 5935950 h 6858002"/>
              <a:gd name="connsiteX100" fmla="*/ 4386259 w 4572002"/>
              <a:gd name="connsiteY100" fmla="*/ 5993290 h 6858002"/>
              <a:gd name="connsiteX101" fmla="*/ 4386259 w 4572002"/>
              <a:gd name="connsiteY101" fmla="*/ 5993291 h 6858002"/>
              <a:gd name="connsiteX102" fmla="*/ 4379782 w 4572002"/>
              <a:gd name="connsiteY102" fmla="*/ 6026440 h 6858002"/>
              <a:gd name="connsiteX103" fmla="*/ 4323583 w 4572002"/>
              <a:gd name="connsiteY103" fmla="*/ 6108738 h 6858002"/>
              <a:gd name="connsiteX104" fmla="*/ 4309890 w 4572002"/>
              <a:gd name="connsiteY104" fmla="*/ 6133314 h 6858002"/>
              <a:gd name="connsiteX105" fmla="*/ 4309890 w 4572002"/>
              <a:gd name="connsiteY105" fmla="*/ 6133315 h 6858002"/>
              <a:gd name="connsiteX106" fmla="*/ 4313591 w 4572002"/>
              <a:gd name="connsiteY106" fmla="*/ 6143190 h 6858002"/>
              <a:gd name="connsiteX107" fmla="*/ 4325486 w 4572002"/>
              <a:gd name="connsiteY107" fmla="*/ 6155600 h 6858002"/>
              <a:gd name="connsiteX108" fmla="*/ 4325488 w 4572002"/>
              <a:gd name="connsiteY108" fmla="*/ 6155603 h 6858002"/>
              <a:gd name="connsiteX109" fmla="*/ 4364160 w 4572002"/>
              <a:gd name="connsiteY109" fmla="*/ 6228757 h 6858002"/>
              <a:gd name="connsiteX110" fmla="*/ 4381497 w 4572002"/>
              <a:gd name="connsiteY110" fmla="*/ 6361540 h 6858002"/>
              <a:gd name="connsiteX111" fmla="*/ 4381497 w 4572002"/>
              <a:gd name="connsiteY111" fmla="*/ 6361539 h 6858002"/>
              <a:gd name="connsiteX112" fmla="*/ 4364160 w 4572002"/>
              <a:gd name="connsiteY112" fmla="*/ 6228756 h 6858002"/>
              <a:gd name="connsiteX113" fmla="*/ 4325488 w 4572002"/>
              <a:gd name="connsiteY113" fmla="*/ 6155602 h 6858002"/>
              <a:gd name="connsiteX114" fmla="*/ 4325486 w 4572002"/>
              <a:gd name="connsiteY114" fmla="*/ 6155600 h 6858002"/>
              <a:gd name="connsiteX115" fmla="*/ 4309890 w 4572002"/>
              <a:gd name="connsiteY115" fmla="*/ 6133315 h 6858002"/>
              <a:gd name="connsiteX116" fmla="*/ 4323583 w 4572002"/>
              <a:gd name="connsiteY116" fmla="*/ 6108739 h 6858002"/>
              <a:gd name="connsiteX117" fmla="*/ 4379782 w 4572002"/>
              <a:gd name="connsiteY117" fmla="*/ 6026441 h 6858002"/>
              <a:gd name="connsiteX118" fmla="*/ 4386259 w 4572002"/>
              <a:gd name="connsiteY118" fmla="*/ 5993292 h 6858002"/>
              <a:gd name="connsiteX119" fmla="*/ 4386259 w 4572002"/>
              <a:gd name="connsiteY119" fmla="*/ 5993290 h 6858002"/>
              <a:gd name="connsiteX120" fmla="*/ 4389712 w 4572002"/>
              <a:gd name="connsiteY120" fmla="*/ 5964477 h 6858002"/>
              <a:gd name="connsiteX121" fmla="*/ 4389878 w 4572002"/>
              <a:gd name="connsiteY121" fmla="*/ 5935950 h 6858002"/>
              <a:gd name="connsiteX122" fmla="*/ 4389878 w 4572002"/>
              <a:gd name="connsiteY122" fmla="*/ 5935949 h 6858002"/>
              <a:gd name="connsiteX123" fmla="*/ 4389877 w 4572002"/>
              <a:gd name="connsiteY123" fmla="*/ 5935946 h 6858002"/>
              <a:gd name="connsiteX124" fmla="*/ 4382997 w 4572002"/>
              <a:gd name="connsiteY124" fmla="*/ 5909351 h 6858002"/>
              <a:gd name="connsiteX125" fmla="*/ 4371974 w 4572002"/>
              <a:gd name="connsiteY125" fmla="*/ 5883757 h 6858002"/>
              <a:gd name="connsiteX126" fmla="*/ 4371973 w 4572002"/>
              <a:gd name="connsiteY126" fmla="*/ 5883751 h 6858002"/>
              <a:gd name="connsiteX127" fmla="*/ 4283578 w 4572002"/>
              <a:gd name="connsiteY127" fmla="*/ 5760873 h 6858002"/>
              <a:gd name="connsiteX128" fmla="*/ 4274812 w 4572002"/>
              <a:gd name="connsiteY128" fmla="*/ 5740488 h 6858002"/>
              <a:gd name="connsiteX129" fmla="*/ 4268907 w 4572002"/>
              <a:gd name="connsiteY129" fmla="*/ 5704483 h 6858002"/>
              <a:gd name="connsiteX130" fmla="*/ 4197659 w 4572002"/>
              <a:gd name="connsiteY130" fmla="*/ 5562746 h 6858002"/>
              <a:gd name="connsiteX131" fmla="*/ 4188085 w 4572002"/>
              <a:gd name="connsiteY131" fmla="*/ 5547578 h 6858002"/>
              <a:gd name="connsiteX132" fmla="*/ 4198231 w 4572002"/>
              <a:gd name="connsiteY132" fmla="*/ 5531694 h 6858002"/>
              <a:gd name="connsiteX133" fmla="*/ 4198232 w 4572002"/>
              <a:gd name="connsiteY133" fmla="*/ 5531692 h 6858002"/>
              <a:gd name="connsiteX134" fmla="*/ 4206630 w 4572002"/>
              <a:gd name="connsiteY134" fmla="*/ 5520422 h 6858002"/>
              <a:gd name="connsiteX135" fmla="*/ 4208850 w 4572002"/>
              <a:gd name="connsiteY135" fmla="*/ 5507668 h 6858002"/>
              <a:gd name="connsiteX136" fmla="*/ 4208850 w 4572002"/>
              <a:gd name="connsiteY136" fmla="*/ 5507667 h 6858002"/>
              <a:gd name="connsiteX137" fmla="*/ 4204327 w 4572002"/>
              <a:gd name="connsiteY137" fmla="*/ 5480637 h 6858002"/>
              <a:gd name="connsiteX138" fmla="*/ 4192704 w 4572002"/>
              <a:gd name="connsiteY138" fmla="*/ 5425582 h 6858002"/>
              <a:gd name="connsiteX139" fmla="*/ 4184513 w 4572002"/>
              <a:gd name="connsiteY139" fmla="*/ 5385384 h 6858002"/>
              <a:gd name="connsiteX140" fmla="*/ 4179637 w 4572002"/>
              <a:gd name="connsiteY140" fmla="*/ 5355014 h 6858002"/>
              <a:gd name="connsiteX141" fmla="*/ 4183557 w 4572002"/>
              <a:gd name="connsiteY141" fmla="*/ 5321350 h 6858002"/>
              <a:gd name="connsiteX142" fmla="*/ 4208517 w 4572002"/>
              <a:gd name="connsiteY142" fmla="*/ 5272797 h 6858002"/>
              <a:gd name="connsiteX143" fmla="*/ 4225669 w 4572002"/>
              <a:gd name="connsiteY143" fmla="*/ 5241089 h 6858002"/>
              <a:gd name="connsiteX144" fmla="*/ 4231973 w 4572002"/>
              <a:gd name="connsiteY144" fmla="*/ 5229433 h 6858002"/>
              <a:gd name="connsiteX145" fmla="*/ 4232139 w 4572002"/>
              <a:gd name="connsiteY145" fmla="*/ 5179068 h 6858002"/>
              <a:gd name="connsiteX146" fmla="*/ 4232139 w 4572002"/>
              <a:gd name="connsiteY146" fmla="*/ 5179067 h 6858002"/>
              <a:gd name="connsiteX147" fmla="*/ 4229593 w 4572002"/>
              <a:gd name="connsiteY147" fmla="*/ 5172090 h 6858002"/>
              <a:gd name="connsiteX148" fmla="*/ 4228901 w 4572002"/>
              <a:gd name="connsiteY148" fmla="*/ 5166114 h 6858002"/>
              <a:gd name="connsiteX149" fmla="*/ 4235616 w 4572002"/>
              <a:gd name="connsiteY149" fmla="*/ 5133225 h 6858002"/>
              <a:gd name="connsiteX150" fmla="*/ 4235616 w 4572002"/>
              <a:gd name="connsiteY150" fmla="*/ 5133224 h 6858002"/>
              <a:gd name="connsiteX151" fmla="*/ 4235615 w 4572002"/>
              <a:gd name="connsiteY151" fmla="*/ 5133220 h 6858002"/>
              <a:gd name="connsiteX152" fmla="*/ 4228473 w 4572002"/>
              <a:gd name="connsiteY152" fmla="*/ 5102461 h 6858002"/>
              <a:gd name="connsiteX153" fmla="*/ 4222587 w 4572002"/>
              <a:gd name="connsiteY153" fmla="*/ 5087441 h 6858002"/>
              <a:gd name="connsiteX154" fmla="*/ 4222582 w 4572002"/>
              <a:gd name="connsiteY154" fmla="*/ 5087423 h 6858002"/>
              <a:gd name="connsiteX155" fmla="*/ 4209468 w 4572002"/>
              <a:gd name="connsiteY155" fmla="*/ 5041521 h 6858002"/>
              <a:gd name="connsiteX156" fmla="*/ 4182989 w 4572002"/>
              <a:gd name="connsiteY156" fmla="*/ 4987037 h 6858002"/>
              <a:gd name="connsiteX157" fmla="*/ 4165707 w 4572002"/>
              <a:gd name="connsiteY157" fmla="*/ 4957454 h 6858002"/>
              <a:gd name="connsiteX158" fmla="*/ 4158155 w 4572002"/>
              <a:gd name="connsiteY158" fmla="*/ 4933805 h 6858002"/>
              <a:gd name="connsiteX159" fmla="*/ 4159557 w 4572002"/>
              <a:gd name="connsiteY159" fmla="*/ 4912169 h 6858002"/>
              <a:gd name="connsiteX160" fmla="*/ 4161262 w 4572002"/>
              <a:gd name="connsiteY160" fmla="*/ 4889276 h 6858002"/>
              <a:gd name="connsiteX161" fmla="*/ 4161262 w 4572002"/>
              <a:gd name="connsiteY161" fmla="*/ 4889275 h 6858002"/>
              <a:gd name="connsiteX162" fmla="*/ 4156484 w 4572002"/>
              <a:gd name="connsiteY162" fmla="*/ 4867614 h 6858002"/>
              <a:gd name="connsiteX163" fmla="*/ 4153733 w 4572002"/>
              <a:gd name="connsiteY163" fmla="*/ 4863343 h 6858002"/>
              <a:gd name="connsiteX164" fmla="*/ 4151983 w 4572002"/>
              <a:gd name="connsiteY164" fmla="*/ 4857317 h 6858002"/>
              <a:gd name="connsiteX165" fmla="*/ 4131552 w 4572002"/>
              <a:gd name="connsiteY165" fmla="*/ 4828916 h 6858002"/>
              <a:gd name="connsiteX166" fmla="*/ 4116716 w 4572002"/>
              <a:gd name="connsiteY166" fmla="*/ 4800483 h 6858002"/>
              <a:gd name="connsiteX167" fmla="*/ 4118025 w 4572002"/>
              <a:gd name="connsiteY167" fmla="*/ 4767765 h 6858002"/>
              <a:gd name="connsiteX168" fmla="*/ 4127932 w 4572002"/>
              <a:gd name="connsiteY168" fmla="*/ 4677656 h 6858002"/>
              <a:gd name="connsiteX169" fmla="*/ 4135934 w 4572002"/>
              <a:gd name="connsiteY169" fmla="*/ 4659175 h 6858002"/>
              <a:gd name="connsiteX170" fmla="*/ 4195944 w 4572002"/>
              <a:gd name="connsiteY170" fmla="*/ 4482005 h 6858002"/>
              <a:gd name="connsiteX171" fmla="*/ 4196706 w 4572002"/>
              <a:gd name="connsiteY171" fmla="*/ 4363891 h 6858002"/>
              <a:gd name="connsiteX172" fmla="*/ 4196706 w 4572002"/>
              <a:gd name="connsiteY172" fmla="*/ 4363890 h 6858002"/>
              <a:gd name="connsiteX173" fmla="*/ 4187752 w 4572002"/>
              <a:gd name="connsiteY173" fmla="*/ 4324645 h 6858002"/>
              <a:gd name="connsiteX174" fmla="*/ 4147936 w 4572002"/>
              <a:gd name="connsiteY174" fmla="*/ 4253014 h 6858002"/>
              <a:gd name="connsiteX175" fmla="*/ 4211111 w 4572002"/>
              <a:gd name="connsiteY175" fmla="*/ 2836172 h 6858002"/>
              <a:gd name="connsiteX176" fmla="*/ 4202421 w 4572002"/>
              <a:gd name="connsiteY176" fmla="*/ 2848793 h 6858002"/>
              <a:gd name="connsiteX177" fmla="*/ 4186816 w 4572002"/>
              <a:gd name="connsiteY177" fmla="*/ 2897785 h 6858002"/>
              <a:gd name="connsiteX178" fmla="*/ 4185787 w 4572002"/>
              <a:gd name="connsiteY178" fmla="*/ 2903551 h 6858002"/>
              <a:gd name="connsiteX179" fmla="*/ 4182513 w 4572002"/>
              <a:gd name="connsiteY179" fmla="*/ 2914328 h 6858002"/>
              <a:gd name="connsiteX180" fmla="*/ 4177882 w 4572002"/>
              <a:gd name="connsiteY180" fmla="*/ 2947858 h 6858002"/>
              <a:gd name="connsiteX181" fmla="*/ 4177881 w 4572002"/>
              <a:gd name="connsiteY181" fmla="*/ 2947862 h 6858002"/>
              <a:gd name="connsiteX182" fmla="*/ 4177881 w 4572002"/>
              <a:gd name="connsiteY182" fmla="*/ 2947863 h 6858002"/>
              <a:gd name="connsiteX183" fmla="*/ 4181465 w 4572002"/>
              <a:gd name="connsiteY183" fmla="*/ 2982149 h 6858002"/>
              <a:gd name="connsiteX184" fmla="*/ 4193158 w 4572002"/>
              <a:gd name="connsiteY184" fmla="*/ 3077402 h 6858002"/>
              <a:gd name="connsiteX185" fmla="*/ 4180703 w 4572002"/>
              <a:gd name="connsiteY185" fmla="*/ 3172654 h 6858002"/>
              <a:gd name="connsiteX186" fmla="*/ 4133076 w 4572002"/>
              <a:gd name="connsiteY186" fmla="*/ 3489467 h 6858002"/>
              <a:gd name="connsiteX187" fmla="*/ 4110977 w 4572002"/>
              <a:gd name="connsiteY187" fmla="*/ 3544713 h 6858002"/>
              <a:gd name="connsiteX188" fmla="*/ 4093355 w 4572002"/>
              <a:gd name="connsiteY188" fmla="*/ 3574408 h 6858002"/>
              <a:gd name="connsiteX189" fmla="*/ 4093355 w 4572002"/>
              <a:gd name="connsiteY189" fmla="*/ 3574409 h 6858002"/>
              <a:gd name="connsiteX190" fmla="*/ 4105453 w 4572002"/>
              <a:gd name="connsiteY190" fmla="*/ 3606818 h 6858002"/>
              <a:gd name="connsiteX191" fmla="*/ 4118979 w 4572002"/>
              <a:gd name="connsiteY191" fmla="*/ 3630633 h 6858002"/>
              <a:gd name="connsiteX192" fmla="*/ 4136708 w 4572002"/>
              <a:gd name="connsiteY192" fmla="*/ 3654416 h 6858002"/>
              <a:gd name="connsiteX193" fmla="*/ 4140382 w 4572002"/>
              <a:gd name="connsiteY193" fmla="*/ 3668940 h 6858002"/>
              <a:gd name="connsiteX194" fmla="*/ 4143220 w 4572002"/>
              <a:gd name="connsiteY194" fmla="*/ 3680164 h 6858002"/>
              <a:gd name="connsiteX195" fmla="*/ 4139172 w 4572002"/>
              <a:gd name="connsiteY195" fmla="*/ 3734837 h 6858002"/>
              <a:gd name="connsiteX196" fmla="*/ 4139172 w 4572002"/>
              <a:gd name="connsiteY196" fmla="*/ 3734838 h 6858002"/>
              <a:gd name="connsiteX197" fmla="*/ 4139554 w 4572002"/>
              <a:gd name="connsiteY197" fmla="*/ 3754653 h 6858002"/>
              <a:gd name="connsiteX198" fmla="*/ 4145911 w 4572002"/>
              <a:gd name="connsiteY198" fmla="*/ 3789776 h 6858002"/>
              <a:gd name="connsiteX199" fmla="*/ 4130980 w 4572002"/>
              <a:gd name="connsiteY199" fmla="*/ 3822472 h 6858002"/>
              <a:gd name="connsiteX200" fmla="*/ 4116645 w 4572002"/>
              <a:gd name="connsiteY200" fmla="*/ 3852619 h 6858002"/>
              <a:gd name="connsiteX201" fmla="*/ 4116645 w 4572002"/>
              <a:gd name="connsiteY201" fmla="*/ 3852620 h 6858002"/>
              <a:gd name="connsiteX202" fmla="*/ 4117425 w 4572002"/>
              <a:gd name="connsiteY202" fmla="*/ 3868764 h 6858002"/>
              <a:gd name="connsiteX203" fmla="*/ 4126028 w 4572002"/>
              <a:gd name="connsiteY203" fmla="*/ 3885337 h 6858002"/>
              <a:gd name="connsiteX204" fmla="*/ 4126028 w 4572002"/>
              <a:gd name="connsiteY204" fmla="*/ 3885339 h 6858002"/>
              <a:gd name="connsiteX205" fmla="*/ 4148409 w 4572002"/>
              <a:gd name="connsiteY205" fmla="*/ 3923125 h 6858002"/>
              <a:gd name="connsiteX206" fmla="*/ 4157913 w 4572002"/>
              <a:gd name="connsiteY206" fmla="*/ 3962160 h 6858002"/>
              <a:gd name="connsiteX207" fmla="*/ 4142221 w 4572002"/>
              <a:gd name="connsiteY207" fmla="*/ 4043838 h 6858002"/>
              <a:gd name="connsiteX208" fmla="*/ 4142220 w 4572002"/>
              <a:gd name="connsiteY208" fmla="*/ 4043839 h 6858002"/>
              <a:gd name="connsiteX209" fmla="*/ 4127099 w 4572002"/>
              <a:gd name="connsiteY209" fmla="*/ 4103825 h 6858002"/>
              <a:gd name="connsiteX210" fmla="*/ 4127099 w 4572002"/>
              <a:gd name="connsiteY210" fmla="*/ 4103826 h 6858002"/>
              <a:gd name="connsiteX211" fmla="*/ 4129066 w 4572002"/>
              <a:gd name="connsiteY211" fmla="*/ 4134256 h 6858002"/>
              <a:gd name="connsiteX212" fmla="*/ 4138410 w 4572002"/>
              <a:gd name="connsiteY212" fmla="*/ 4165382 h 6858002"/>
              <a:gd name="connsiteX213" fmla="*/ 4138410 w 4572002"/>
              <a:gd name="connsiteY213" fmla="*/ 4165384 h 6858002"/>
              <a:gd name="connsiteX214" fmla="*/ 4142315 w 4572002"/>
              <a:gd name="connsiteY214" fmla="*/ 4192388 h 6858002"/>
              <a:gd name="connsiteX215" fmla="*/ 4142315 w 4572002"/>
              <a:gd name="connsiteY215" fmla="*/ 4192387 h 6858002"/>
              <a:gd name="connsiteX216" fmla="*/ 4138410 w 4572002"/>
              <a:gd name="connsiteY216" fmla="*/ 4165383 h 6858002"/>
              <a:gd name="connsiteX217" fmla="*/ 4138410 w 4572002"/>
              <a:gd name="connsiteY217" fmla="*/ 4165382 h 6858002"/>
              <a:gd name="connsiteX218" fmla="*/ 4127099 w 4572002"/>
              <a:gd name="connsiteY218" fmla="*/ 4103826 h 6858002"/>
              <a:gd name="connsiteX219" fmla="*/ 4142220 w 4572002"/>
              <a:gd name="connsiteY219" fmla="*/ 4043840 h 6858002"/>
              <a:gd name="connsiteX220" fmla="*/ 4142221 w 4572002"/>
              <a:gd name="connsiteY220" fmla="*/ 4043838 h 6858002"/>
              <a:gd name="connsiteX221" fmla="*/ 4155523 w 4572002"/>
              <a:gd name="connsiteY221" fmla="*/ 4002410 h 6858002"/>
              <a:gd name="connsiteX222" fmla="*/ 4157913 w 4572002"/>
              <a:gd name="connsiteY222" fmla="*/ 3962160 h 6858002"/>
              <a:gd name="connsiteX223" fmla="*/ 4157913 w 4572002"/>
              <a:gd name="connsiteY223" fmla="*/ 3962159 h 6858002"/>
              <a:gd name="connsiteX224" fmla="*/ 4126028 w 4572002"/>
              <a:gd name="connsiteY224" fmla="*/ 3885338 h 6858002"/>
              <a:gd name="connsiteX225" fmla="*/ 4126028 w 4572002"/>
              <a:gd name="connsiteY225" fmla="*/ 3885337 h 6858002"/>
              <a:gd name="connsiteX226" fmla="*/ 4116645 w 4572002"/>
              <a:gd name="connsiteY226" fmla="*/ 3852620 h 6858002"/>
              <a:gd name="connsiteX227" fmla="*/ 4130980 w 4572002"/>
              <a:gd name="connsiteY227" fmla="*/ 3822473 h 6858002"/>
              <a:gd name="connsiteX228" fmla="*/ 4145911 w 4572002"/>
              <a:gd name="connsiteY228" fmla="*/ 3789777 h 6858002"/>
              <a:gd name="connsiteX229" fmla="*/ 4145911 w 4572002"/>
              <a:gd name="connsiteY229" fmla="*/ 3789776 h 6858002"/>
              <a:gd name="connsiteX230" fmla="*/ 4139554 w 4572002"/>
              <a:gd name="connsiteY230" fmla="*/ 3754652 h 6858002"/>
              <a:gd name="connsiteX231" fmla="*/ 4139172 w 4572002"/>
              <a:gd name="connsiteY231" fmla="*/ 3734838 h 6858002"/>
              <a:gd name="connsiteX232" fmla="*/ 4143220 w 4572002"/>
              <a:gd name="connsiteY232" fmla="*/ 3680164 h 6858002"/>
              <a:gd name="connsiteX233" fmla="*/ 4143220 w 4572002"/>
              <a:gd name="connsiteY233" fmla="*/ 3680163 h 6858002"/>
              <a:gd name="connsiteX234" fmla="*/ 4140382 w 4572002"/>
              <a:gd name="connsiteY234" fmla="*/ 3668940 h 6858002"/>
              <a:gd name="connsiteX235" fmla="*/ 4136708 w 4572002"/>
              <a:gd name="connsiteY235" fmla="*/ 3654416 h 6858002"/>
              <a:gd name="connsiteX236" fmla="*/ 4136708 w 4572002"/>
              <a:gd name="connsiteY236" fmla="*/ 3654416 h 6858002"/>
              <a:gd name="connsiteX237" fmla="*/ 4136708 w 4572002"/>
              <a:gd name="connsiteY237" fmla="*/ 3654415 h 6858002"/>
              <a:gd name="connsiteX238" fmla="*/ 4118979 w 4572002"/>
              <a:gd name="connsiteY238" fmla="*/ 3630632 h 6858002"/>
              <a:gd name="connsiteX239" fmla="*/ 4105453 w 4572002"/>
              <a:gd name="connsiteY239" fmla="*/ 3606817 h 6858002"/>
              <a:gd name="connsiteX240" fmla="*/ 4095707 w 4572002"/>
              <a:gd name="connsiteY240" fmla="*/ 3587174 h 6858002"/>
              <a:gd name="connsiteX241" fmla="*/ 4093355 w 4572002"/>
              <a:gd name="connsiteY241" fmla="*/ 3574408 h 6858002"/>
              <a:gd name="connsiteX242" fmla="*/ 4098434 w 4572002"/>
              <a:gd name="connsiteY242" fmla="*/ 3562321 h 6858002"/>
              <a:gd name="connsiteX243" fmla="*/ 4110977 w 4572002"/>
              <a:gd name="connsiteY243" fmla="*/ 3544714 h 6858002"/>
              <a:gd name="connsiteX244" fmla="*/ 4133076 w 4572002"/>
              <a:gd name="connsiteY244" fmla="*/ 3489468 h 6858002"/>
              <a:gd name="connsiteX245" fmla="*/ 4180703 w 4572002"/>
              <a:gd name="connsiteY245" fmla="*/ 3172655 h 6858002"/>
              <a:gd name="connsiteX246" fmla="*/ 4193158 w 4572002"/>
              <a:gd name="connsiteY246" fmla="*/ 3077402 h 6858002"/>
              <a:gd name="connsiteX247" fmla="*/ 4193158 w 4572002"/>
              <a:gd name="connsiteY247" fmla="*/ 3077401 h 6858002"/>
              <a:gd name="connsiteX248" fmla="*/ 4181465 w 4572002"/>
              <a:gd name="connsiteY248" fmla="*/ 2982148 h 6858002"/>
              <a:gd name="connsiteX249" fmla="*/ 4177881 w 4572002"/>
              <a:gd name="connsiteY249" fmla="*/ 2947863 h 6858002"/>
              <a:gd name="connsiteX250" fmla="*/ 4177882 w 4572002"/>
              <a:gd name="connsiteY250" fmla="*/ 2947858 h 6858002"/>
              <a:gd name="connsiteX251" fmla="*/ 4185787 w 4572002"/>
              <a:gd name="connsiteY251" fmla="*/ 2903551 h 6858002"/>
              <a:gd name="connsiteX252" fmla="*/ 4202421 w 4572002"/>
              <a:gd name="connsiteY252" fmla="*/ 2848794 h 6858002"/>
              <a:gd name="connsiteX253" fmla="*/ 4211111 w 4572002"/>
              <a:gd name="connsiteY253" fmla="*/ 2836173 h 6858002"/>
              <a:gd name="connsiteX254" fmla="*/ 3726625 w 4572002"/>
              <a:gd name="connsiteY254" fmla="*/ 1508458 h 6858002"/>
              <a:gd name="connsiteX255" fmla="*/ 3698531 w 4572002"/>
              <a:gd name="connsiteY255" fmla="*/ 1596214 h 6858002"/>
              <a:gd name="connsiteX256" fmla="*/ 3700436 w 4572002"/>
              <a:gd name="connsiteY256" fmla="*/ 1624981 h 6858002"/>
              <a:gd name="connsiteX257" fmla="*/ 3757017 w 4572002"/>
              <a:gd name="connsiteY257" fmla="*/ 1697754 h 6858002"/>
              <a:gd name="connsiteX258" fmla="*/ 3779686 w 4572002"/>
              <a:gd name="connsiteY258" fmla="*/ 1733189 h 6858002"/>
              <a:gd name="connsiteX259" fmla="*/ 3821407 w 4572002"/>
              <a:gd name="connsiteY259" fmla="*/ 1833776 h 6858002"/>
              <a:gd name="connsiteX260" fmla="*/ 3829028 w 4572002"/>
              <a:gd name="connsiteY260" fmla="*/ 1842159 h 6858002"/>
              <a:gd name="connsiteX261" fmla="*/ 3919519 w 4572002"/>
              <a:gd name="connsiteY261" fmla="*/ 1916455 h 6858002"/>
              <a:gd name="connsiteX262" fmla="*/ 3934949 w 4572002"/>
              <a:gd name="connsiteY262" fmla="*/ 1933220 h 6858002"/>
              <a:gd name="connsiteX263" fmla="*/ 3958954 w 4572002"/>
              <a:gd name="connsiteY263" fmla="*/ 1953414 h 6858002"/>
              <a:gd name="connsiteX264" fmla="*/ 4005437 w 4572002"/>
              <a:gd name="connsiteY264" fmla="*/ 2016470 h 6858002"/>
              <a:gd name="connsiteX265" fmla="*/ 4020296 w 4572002"/>
              <a:gd name="connsiteY265" fmla="*/ 2094579 h 6858002"/>
              <a:gd name="connsiteX266" fmla="*/ 4042967 w 4572002"/>
              <a:gd name="connsiteY266" fmla="*/ 2188880 h 6858002"/>
              <a:gd name="connsiteX267" fmla="*/ 4058207 w 4572002"/>
              <a:gd name="connsiteY267" fmla="*/ 2228315 h 6858002"/>
              <a:gd name="connsiteX268" fmla="*/ 4087164 w 4572002"/>
              <a:gd name="connsiteY268" fmla="*/ 2334045 h 6858002"/>
              <a:gd name="connsiteX269" fmla="*/ 4111549 w 4572002"/>
              <a:gd name="connsiteY269" fmla="*/ 2409486 h 6858002"/>
              <a:gd name="connsiteX270" fmla="*/ 4128650 w 4572002"/>
              <a:gd name="connsiteY270" fmla="*/ 2435913 h 6858002"/>
              <a:gd name="connsiteX271" fmla="*/ 4134481 w 4572002"/>
              <a:gd name="connsiteY271" fmla="*/ 2463018 h 6858002"/>
              <a:gd name="connsiteX272" fmla="*/ 4125839 w 4572002"/>
              <a:gd name="connsiteY272" fmla="*/ 2518262 h 6858002"/>
              <a:gd name="connsiteX273" fmla="*/ 4125838 w 4572002"/>
              <a:gd name="connsiteY273" fmla="*/ 2518264 h 6858002"/>
              <a:gd name="connsiteX274" fmla="*/ 4122194 w 4572002"/>
              <a:gd name="connsiteY274" fmla="*/ 2545006 h 6858002"/>
              <a:gd name="connsiteX275" fmla="*/ 4122194 w 4572002"/>
              <a:gd name="connsiteY275" fmla="*/ 2545007 h 6858002"/>
              <a:gd name="connsiteX276" fmla="*/ 4126408 w 4572002"/>
              <a:gd name="connsiteY276" fmla="*/ 2571035 h 6858002"/>
              <a:gd name="connsiteX277" fmla="*/ 4199563 w 4572002"/>
              <a:gd name="connsiteY277" fmla="*/ 2668002 h 6858002"/>
              <a:gd name="connsiteX278" fmla="*/ 4247953 w 4572002"/>
              <a:gd name="connsiteY278" fmla="*/ 2745349 h 6858002"/>
              <a:gd name="connsiteX279" fmla="*/ 4247954 w 4572002"/>
              <a:gd name="connsiteY279" fmla="*/ 2745352 h 6858002"/>
              <a:gd name="connsiteX280" fmla="*/ 4253873 w 4572002"/>
              <a:gd name="connsiteY280" fmla="*/ 2778006 h 6858002"/>
              <a:gd name="connsiteX281" fmla="*/ 4253453 w 4572002"/>
              <a:gd name="connsiteY281" fmla="*/ 2785440 h 6858002"/>
              <a:gd name="connsiteX282" fmla="*/ 4243374 w 4572002"/>
              <a:gd name="connsiteY282" fmla="*/ 2811780 h 6858002"/>
              <a:gd name="connsiteX283" fmla="*/ 4243371 w 4572002"/>
              <a:gd name="connsiteY283" fmla="*/ 2811787 h 6858002"/>
              <a:gd name="connsiteX284" fmla="*/ 4243372 w 4572002"/>
              <a:gd name="connsiteY284" fmla="*/ 2811787 h 6858002"/>
              <a:gd name="connsiteX285" fmla="*/ 4243374 w 4572002"/>
              <a:gd name="connsiteY285" fmla="*/ 2811780 h 6858002"/>
              <a:gd name="connsiteX286" fmla="*/ 4253025 w 4572002"/>
              <a:gd name="connsiteY286" fmla="*/ 2793023 h 6858002"/>
              <a:gd name="connsiteX287" fmla="*/ 4253453 w 4572002"/>
              <a:gd name="connsiteY287" fmla="*/ 2785440 h 6858002"/>
              <a:gd name="connsiteX288" fmla="*/ 4254654 w 4572002"/>
              <a:gd name="connsiteY288" fmla="*/ 2782305 h 6858002"/>
              <a:gd name="connsiteX289" fmla="*/ 4253873 w 4572002"/>
              <a:gd name="connsiteY289" fmla="*/ 2778006 h 6858002"/>
              <a:gd name="connsiteX290" fmla="*/ 4254284 w 4572002"/>
              <a:gd name="connsiteY290" fmla="*/ 2770758 h 6858002"/>
              <a:gd name="connsiteX291" fmla="*/ 4247954 w 4572002"/>
              <a:gd name="connsiteY291" fmla="*/ 2745352 h 6858002"/>
              <a:gd name="connsiteX292" fmla="*/ 4247953 w 4572002"/>
              <a:gd name="connsiteY292" fmla="*/ 2745348 h 6858002"/>
              <a:gd name="connsiteX293" fmla="*/ 4199563 w 4572002"/>
              <a:gd name="connsiteY293" fmla="*/ 2668001 h 6858002"/>
              <a:gd name="connsiteX294" fmla="*/ 4126408 w 4572002"/>
              <a:gd name="connsiteY294" fmla="*/ 2571034 h 6858002"/>
              <a:gd name="connsiteX295" fmla="*/ 4122194 w 4572002"/>
              <a:gd name="connsiteY295" fmla="*/ 2545007 h 6858002"/>
              <a:gd name="connsiteX296" fmla="*/ 4125838 w 4572002"/>
              <a:gd name="connsiteY296" fmla="*/ 2518265 h 6858002"/>
              <a:gd name="connsiteX297" fmla="*/ 4125839 w 4572002"/>
              <a:gd name="connsiteY297" fmla="*/ 2518262 h 6858002"/>
              <a:gd name="connsiteX298" fmla="*/ 4132419 w 4572002"/>
              <a:gd name="connsiteY298" fmla="*/ 2490551 h 6858002"/>
              <a:gd name="connsiteX299" fmla="*/ 4134481 w 4572002"/>
              <a:gd name="connsiteY299" fmla="*/ 2463018 h 6858002"/>
              <a:gd name="connsiteX300" fmla="*/ 4134481 w 4572002"/>
              <a:gd name="connsiteY300" fmla="*/ 2463017 h 6858002"/>
              <a:gd name="connsiteX301" fmla="*/ 4111549 w 4572002"/>
              <a:gd name="connsiteY301" fmla="*/ 2409485 h 6858002"/>
              <a:gd name="connsiteX302" fmla="*/ 4087164 w 4572002"/>
              <a:gd name="connsiteY302" fmla="*/ 2334044 h 6858002"/>
              <a:gd name="connsiteX303" fmla="*/ 4058207 w 4572002"/>
              <a:gd name="connsiteY303" fmla="*/ 2228314 h 6858002"/>
              <a:gd name="connsiteX304" fmla="*/ 4042967 w 4572002"/>
              <a:gd name="connsiteY304" fmla="*/ 2188879 h 6858002"/>
              <a:gd name="connsiteX305" fmla="*/ 4020296 w 4572002"/>
              <a:gd name="connsiteY305" fmla="*/ 2094578 h 6858002"/>
              <a:gd name="connsiteX306" fmla="*/ 4005437 w 4572002"/>
              <a:gd name="connsiteY306" fmla="*/ 2016469 h 6858002"/>
              <a:gd name="connsiteX307" fmla="*/ 3958954 w 4572002"/>
              <a:gd name="connsiteY307" fmla="*/ 1953413 h 6858002"/>
              <a:gd name="connsiteX308" fmla="*/ 3934949 w 4572002"/>
              <a:gd name="connsiteY308" fmla="*/ 1933219 h 6858002"/>
              <a:gd name="connsiteX309" fmla="*/ 3919519 w 4572002"/>
              <a:gd name="connsiteY309" fmla="*/ 1916454 h 6858002"/>
              <a:gd name="connsiteX310" fmla="*/ 3829028 w 4572002"/>
              <a:gd name="connsiteY310" fmla="*/ 1842158 h 6858002"/>
              <a:gd name="connsiteX311" fmla="*/ 3821407 w 4572002"/>
              <a:gd name="connsiteY311" fmla="*/ 1833775 h 6858002"/>
              <a:gd name="connsiteX312" fmla="*/ 3779686 w 4572002"/>
              <a:gd name="connsiteY312" fmla="*/ 1733188 h 6858002"/>
              <a:gd name="connsiteX313" fmla="*/ 3757018 w 4572002"/>
              <a:gd name="connsiteY313" fmla="*/ 1697753 h 6858002"/>
              <a:gd name="connsiteX314" fmla="*/ 3700436 w 4572002"/>
              <a:gd name="connsiteY314" fmla="*/ 1624980 h 6858002"/>
              <a:gd name="connsiteX315" fmla="*/ 3698532 w 4572002"/>
              <a:gd name="connsiteY315" fmla="*/ 1596213 h 6858002"/>
              <a:gd name="connsiteX316" fmla="*/ 3745230 w 4572002"/>
              <a:gd name="connsiteY316" fmla="*/ 1459073 h 6858002"/>
              <a:gd name="connsiteX317" fmla="*/ 3745229 w 4572002"/>
              <a:gd name="connsiteY317" fmla="*/ 1459074 h 6858002"/>
              <a:gd name="connsiteX318" fmla="*/ 3736012 w 4572002"/>
              <a:gd name="connsiteY318" fmla="*/ 1481572 h 6858002"/>
              <a:gd name="connsiteX319" fmla="*/ 3764423 w 4572002"/>
              <a:gd name="connsiteY319" fmla="*/ 1268758 h 6858002"/>
              <a:gd name="connsiteX320" fmla="*/ 3769590 w 4572002"/>
              <a:gd name="connsiteY320" fmla="*/ 1286070 h 6858002"/>
              <a:gd name="connsiteX321" fmla="*/ 3791927 w 4572002"/>
              <a:gd name="connsiteY321" fmla="*/ 1350628 h 6858002"/>
              <a:gd name="connsiteX322" fmla="*/ 3786333 w 4572002"/>
              <a:gd name="connsiteY322" fmla="*/ 1413840 h 6858002"/>
              <a:gd name="connsiteX323" fmla="*/ 3791928 w 4572002"/>
              <a:gd name="connsiteY323" fmla="*/ 1350627 h 6858002"/>
              <a:gd name="connsiteX324" fmla="*/ 3769590 w 4572002"/>
              <a:gd name="connsiteY324" fmla="*/ 1286069 h 6858002"/>
              <a:gd name="connsiteX325" fmla="*/ 3706152 w 4572002"/>
              <a:gd name="connsiteY325" fmla="*/ 773035 h 6858002"/>
              <a:gd name="connsiteX326" fmla="*/ 3706152 w 4572002"/>
              <a:gd name="connsiteY326" fmla="*/ 773036 h 6858002"/>
              <a:gd name="connsiteX327" fmla="*/ 3714152 w 4572002"/>
              <a:gd name="connsiteY327" fmla="*/ 854380 h 6858002"/>
              <a:gd name="connsiteX328" fmla="*/ 3745205 w 4572002"/>
              <a:gd name="connsiteY328" fmla="*/ 915344 h 6858002"/>
              <a:gd name="connsiteX329" fmla="*/ 3755683 w 4572002"/>
              <a:gd name="connsiteY329" fmla="*/ 927156 h 6858002"/>
              <a:gd name="connsiteX330" fmla="*/ 3752063 w 4572002"/>
              <a:gd name="connsiteY330" fmla="*/ 1097088 h 6858002"/>
              <a:gd name="connsiteX331" fmla="*/ 3747681 w 4572002"/>
              <a:gd name="connsiteY331" fmla="*/ 1123186 h 6858002"/>
              <a:gd name="connsiteX332" fmla="*/ 3772400 w 4572002"/>
              <a:gd name="connsiteY332" fmla="*/ 1184029 h 6858002"/>
              <a:gd name="connsiteX333" fmla="*/ 3747682 w 4572002"/>
              <a:gd name="connsiteY333" fmla="*/ 1123185 h 6858002"/>
              <a:gd name="connsiteX334" fmla="*/ 3752064 w 4572002"/>
              <a:gd name="connsiteY334" fmla="*/ 1097087 h 6858002"/>
              <a:gd name="connsiteX335" fmla="*/ 3755684 w 4572002"/>
              <a:gd name="connsiteY335" fmla="*/ 927155 h 6858002"/>
              <a:gd name="connsiteX336" fmla="*/ 3745206 w 4572002"/>
              <a:gd name="connsiteY336" fmla="*/ 915343 h 6858002"/>
              <a:gd name="connsiteX337" fmla="*/ 3714152 w 4572002"/>
              <a:gd name="connsiteY337" fmla="*/ 854379 h 6858002"/>
              <a:gd name="connsiteX338" fmla="*/ 3761553 w 4572002"/>
              <a:gd name="connsiteY338" fmla="*/ 517851 h 6858002"/>
              <a:gd name="connsiteX339" fmla="*/ 3752635 w 4572002"/>
              <a:gd name="connsiteY339" fmla="*/ 556048 h 6858002"/>
              <a:gd name="connsiteX340" fmla="*/ 3746157 w 4572002"/>
              <a:gd name="connsiteY340" fmla="*/ 580051 h 6858002"/>
              <a:gd name="connsiteX341" fmla="*/ 3742776 w 4572002"/>
              <a:gd name="connsiteY341" fmla="*/ 642538 h 6858002"/>
              <a:gd name="connsiteX342" fmla="*/ 3730253 w 4572002"/>
              <a:gd name="connsiteY342" fmla="*/ 694928 h 6858002"/>
              <a:gd name="connsiteX343" fmla="*/ 3742777 w 4572002"/>
              <a:gd name="connsiteY343" fmla="*/ 642537 h 6858002"/>
              <a:gd name="connsiteX344" fmla="*/ 3746158 w 4572002"/>
              <a:gd name="connsiteY344" fmla="*/ 580050 h 6858002"/>
              <a:gd name="connsiteX345" fmla="*/ 3752636 w 4572002"/>
              <a:gd name="connsiteY345" fmla="*/ 556047 h 6858002"/>
              <a:gd name="connsiteX346" fmla="*/ 3774848 w 4572002"/>
              <a:gd name="connsiteY346" fmla="*/ 298169 h 6858002"/>
              <a:gd name="connsiteX347" fmla="*/ 3760065 w 4572002"/>
              <a:gd name="connsiteY347" fmla="*/ 313534 h 6858002"/>
              <a:gd name="connsiteX348" fmla="*/ 3759493 w 4572002"/>
              <a:gd name="connsiteY348" fmla="*/ 338871 h 6858002"/>
              <a:gd name="connsiteX349" fmla="*/ 3759500 w 4572002"/>
              <a:gd name="connsiteY349" fmla="*/ 338900 h 6858002"/>
              <a:gd name="connsiteX350" fmla="*/ 3769400 w 4572002"/>
              <a:gd name="connsiteY350" fmla="*/ 395640 h 6858002"/>
              <a:gd name="connsiteX351" fmla="*/ 3765590 w 4572002"/>
              <a:gd name="connsiteY351" fmla="*/ 367328 h 6858002"/>
              <a:gd name="connsiteX352" fmla="*/ 3759500 w 4572002"/>
              <a:gd name="connsiteY352" fmla="*/ 338900 h 6858002"/>
              <a:gd name="connsiteX353" fmla="*/ 3759494 w 4572002"/>
              <a:gd name="connsiteY353" fmla="*/ 338870 h 6858002"/>
              <a:gd name="connsiteX354" fmla="*/ 3760066 w 4572002"/>
              <a:gd name="connsiteY354" fmla="*/ 313533 h 6858002"/>
              <a:gd name="connsiteX355" fmla="*/ 3782393 w 4572002"/>
              <a:gd name="connsiteY355" fmla="*/ 281568 h 6858002"/>
              <a:gd name="connsiteX356" fmla="*/ 3777498 w 4572002"/>
              <a:gd name="connsiteY356" fmla="*/ 295415 h 6858002"/>
              <a:gd name="connsiteX357" fmla="*/ 3777499 w 4572002"/>
              <a:gd name="connsiteY357" fmla="*/ 295415 h 6858002"/>
              <a:gd name="connsiteX358" fmla="*/ 3769073 w 4572002"/>
              <a:gd name="connsiteY358" fmla="*/ 24486 h 6858002"/>
              <a:gd name="connsiteX359" fmla="*/ 3766810 w 4572002"/>
              <a:gd name="connsiteY359" fmla="*/ 74129 h 6858002"/>
              <a:gd name="connsiteX360" fmla="*/ 3772734 w 4572002"/>
              <a:gd name="connsiteY360" fmla="*/ 125861 h 6858002"/>
              <a:gd name="connsiteX361" fmla="*/ 3777129 w 4572002"/>
              <a:gd name="connsiteY361" fmla="*/ 153387 h 6858002"/>
              <a:gd name="connsiteX362" fmla="*/ 3785402 w 4572002"/>
              <a:gd name="connsiteY362" fmla="*/ 228944 h 6858002"/>
              <a:gd name="connsiteX363" fmla="*/ 3780943 w 4572002"/>
              <a:gd name="connsiteY363" fmla="*/ 177271 h 6858002"/>
              <a:gd name="connsiteX364" fmla="*/ 3777129 w 4572002"/>
              <a:gd name="connsiteY364" fmla="*/ 153387 h 6858002"/>
              <a:gd name="connsiteX365" fmla="*/ 3776930 w 4572002"/>
              <a:gd name="connsiteY365" fmla="*/ 151569 h 6858002"/>
              <a:gd name="connsiteX366" fmla="*/ 3766811 w 4572002"/>
              <a:gd name="connsiteY366" fmla="*/ 74129 h 6858002"/>
              <a:gd name="connsiteX367" fmla="*/ 3766492 w 4572002"/>
              <a:gd name="connsiteY367" fmla="*/ 0 h 6858002"/>
              <a:gd name="connsiteX368" fmla="*/ 4230600 w 4572002"/>
              <a:gd name="connsiteY368" fmla="*/ 0 h 6858002"/>
              <a:gd name="connsiteX369" fmla="*/ 4229473 w 4572002"/>
              <a:gd name="connsiteY369" fmla="*/ 2817 h 6858002"/>
              <a:gd name="connsiteX370" fmla="*/ 4215375 w 4572002"/>
              <a:gd name="connsiteY370" fmla="*/ 63587 h 6858002"/>
              <a:gd name="connsiteX371" fmla="*/ 4201468 w 4572002"/>
              <a:gd name="connsiteY371" fmla="*/ 176939 h 6858002"/>
              <a:gd name="connsiteX372" fmla="*/ 4193466 w 4572002"/>
              <a:gd name="connsiteY372" fmla="*/ 200182 h 6858002"/>
              <a:gd name="connsiteX373" fmla="*/ 4155554 w 4572002"/>
              <a:gd name="connsiteY373" fmla="*/ 340774 h 6858002"/>
              <a:gd name="connsiteX374" fmla="*/ 4156319 w 4572002"/>
              <a:gd name="connsiteY374" fmla="*/ 453364 h 6858002"/>
              <a:gd name="connsiteX375" fmla="*/ 4158033 w 4572002"/>
              <a:gd name="connsiteY375" fmla="*/ 462126 h 6858002"/>
              <a:gd name="connsiteX376" fmla="*/ 4170605 w 4572002"/>
              <a:gd name="connsiteY376" fmla="*/ 505182 h 6858002"/>
              <a:gd name="connsiteX377" fmla="*/ 4167177 w 4572002"/>
              <a:gd name="connsiteY377" fmla="*/ 571860 h 6858002"/>
              <a:gd name="connsiteX378" fmla="*/ 4149840 w 4572002"/>
              <a:gd name="connsiteY378" fmla="*/ 617772 h 6858002"/>
              <a:gd name="connsiteX379" fmla="*/ 4149078 w 4572002"/>
              <a:gd name="connsiteY379" fmla="*/ 674923 h 6858002"/>
              <a:gd name="connsiteX380" fmla="*/ 4159937 w 4572002"/>
              <a:gd name="connsiteY380" fmla="*/ 740268 h 6858002"/>
              <a:gd name="connsiteX381" fmla="*/ 4162223 w 4572002"/>
              <a:gd name="connsiteY381" fmla="*/ 769605 h 6858002"/>
              <a:gd name="connsiteX382" fmla="*/ 4184703 w 4572002"/>
              <a:gd name="connsiteY382" fmla="*/ 850189 h 6858002"/>
              <a:gd name="connsiteX383" fmla="*/ 4179179 w 4572002"/>
              <a:gd name="connsiteY383" fmla="*/ 898198 h 6858002"/>
              <a:gd name="connsiteX384" fmla="*/ 4164319 w 4572002"/>
              <a:gd name="connsiteY384" fmla="*/ 945444 h 6858002"/>
              <a:gd name="connsiteX385" fmla="*/ 4150030 w 4572002"/>
              <a:gd name="connsiteY385" fmla="*/ 975733 h 6858002"/>
              <a:gd name="connsiteX386" fmla="*/ 4139934 w 4572002"/>
              <a:gd name="connsiteY386" fmla="*/ 1036887 h 6858002"/>
              <a:gd name="connsiteX387" fmla="*/ 4141458 w 4572002"/>
              <a:gd name="connsiteY387" fmla="*/ 1048125 h 6858002"/>
              <a:gd name="connsiteX388" fmla="*/ 4154032 w 4572002"/>
              <a:gd name="connsiteY388" fmla="*/ 1230633 h 6858002"/>
              <a:gd name="connsiteX389" fmla="*/ 4174225 w 4572002"/>
              <a:gd name="connsiteY389" fmla="*/ 1303024 h 6858002"/>
              <a:gd name="connsiteX390" fmla="*/ 4176701 w 4572002"/>
              <a:gd name="connsiteY390" fmla="*/ 1318456 h 6858002"/>
              <a:gd name="connsiteX391" fmla="*/ 4199372 w 4572002"/>
              <a:gd name="connsiteY391" fmla="*/ 1472575 h 6858002"/>
              <a:gd name="connsiteX392" fmla="*/ 4200325 w 4572002"/>
              <a:gd name="connsiteY392" fmla="*/ 1489720 h 6858002"/>
              <a:gd name="connsiteX393" fmla="*/ 4196324 w 4572002"/>
              <a:gd name="connsiteY393" fmla="*/ 1537537 h 6858002"/>
              <a:gd name="connsiteX394" fmla="*/ 4237474 w 4572002"/>
              <a:gd name="connsiteY394" fmla="*/ 1650317 h 6858002"/>
              <a:gd name="connsiteX395" fmla="*/ 4251572 w 4572002"/>
              <a:gd name="connsiteY395" fmla="*/ 1763287 h 6858002"/>
              <a:gd name="connsiteX396" fmla="*/ 4251380 w 4572002"/>
              <a:gd name="connsiteY396" fmla="*/ 1825393 h 6858002"/>
              <a:gd name="connsiteX397" fmla="*/ 4261478 w 4572002"/>
              <a:gd name="connsiteY397" fmla="*/ 1869780 h 6858002"/>
              <a:gd name="connsiteX398" fmla="*/ 4292149 w 4572002"/>
              <a:gd name="connsiteY398" fmla="*/ 1978940 h 6858002"/>
              <a:gd name="connsiteX399" fmla="*/ 4296911 w 4572002"/>
              <a:gd name="connsiteY399" fmla="*/ 2030378 h 6858002"/>
              <a:gd name="connsiteX400" fmla="*/ 4307201 w 4572002"/>
              <a:gd name="connsiteY400" fmla="*/ 2085054 h 6858002"/>
              <a:gd name="connsiteX401" fmla="*/ 4353302 w 4572002"/>
              <a:gd name="connsiteY401" fmla="*/ 2220312 h 6858002"/>
              <a:gd name="connsiteX402" fmla="*/ 4350636 w 4572002"/>
              <a:gd name="connsiteY402" fmla="*/ 2330806 h 6858002"/>
              <a:gd name="connsiteX403" fmla="*/ 4351206 w 4572002"/>
              <a:gd name="connsiteY403" fmla="*/ 2401292 h 6858002"/>
              <a:gd name="connsiteX404" fmla="*/ 4366446 w 4572002"/>
              <a:gd name="connsiteY404" fmla="*/ 2485307 h 6858002"/>
              <a:gd name="connsiteX405" fmla="*/ 4388736 w 4572002"/>
              <a:gd name="connsiteY405" fmla="*/ 2554079 h 6858002"/>
              <a:gd name="connsiteX406" fmla="*/ 4406453 w 4572002"/>
              <a:gd name="connsiteY406" fmla="*/ 2649143 h 6858002"/>
              <a:gd name="connsiteX407" fmla="*/ 4440554 w 4572002"/>
              <a:gd name="connsiteY407" fmla="*/ 2743826 h 6858002"/>
              <a:gd name="connsiteX408" fmla="*/ 4466653 w 4572002"/>
              <a:gd name="connsiteY408" fmla="*/ 2809930 h 6858002"/>
              <a:gd name="connsiteX409" fmla="*/ 4489705 w 4572002"/>
              <a:gd name="connsiteY409" fmla="*/ 2901943 h 6858002"/>
              <a:gd name="connsiteX410" fmla="*/ 4505897 w 4572002"/>
              <a:gd name="connsiteY410" fmla="*/ 3042728 h 6858002"/>
              <a:gd name="connsiteX411" fmla="*/ 4507613 w 4572002"/>
              <a:gd name="connsiteY411" fmla="*/ 3107500 h 6858002"/>
              <a:gd name="connsiteX412" fmla="*/ 4545521 w 4572002"/>
              <a:gd name="connsiteY412" fmla="*/ 3209993 h 6858002"/>
              <a:gd name="connsiteX413" fmla="*/ 4563811 w 4572002"/>
              <a:gd name="connsiteY413" fmla="*/ 3253809 h 6858002"/>
              <a:gd name="connsiteX414" fmla="*/ 4548570 w 4572002"/>
              <a:gd name="connsiteY414" fmla="*/ 3293244 h 6858002"/>
              <a:gd name="connsiteX415" fmla="*/ 4531043 w 4572002"/>
              <a:gd name="connsiteY415" fmla="*/ 3318771 h 6858002"/>
              <a:gd name="connsiteX416" fmla="*/ 4545904 w 4572002"/>
              <a:gd name="connsiteY416" fmla="*/ 3399546 h 6858002"/>
              <a:gd name="connsiteX417" fmla="*/ 4561524 w 4572002"/>
              <a:gd name="connsiteY417" fmla="*/ 3485275 h 6858002"/>
              <a:gd name="connsiteX418" fmla="*/ 4572002 w 4572002"/>
              <a:gd name="connsiteY418" fmla="*/ 3546617 h 6858002"/>
              <a:gd name="connsiteX419" fmla="*/ 4563620 w 4572002"/>
              <a:gd name="connsiteY419" fmla="*/ 3623201 h 6858002"/>
              <a:gd name="connsiteX420" fmla="*/ 4560192 w 4572002"/>
              <a:gd name="connsiteY420" fmla="*/ 3683591 h 6858002"/>
              <a:gd name="connsiteX421" fmla="*/ 4550476 w 4572002"/>
              <a:gd name="connsiteY421" fmla="*/ 3732361 h 6858002"/>
              <a:gd name="connsiteX422" fmla="*/ 4544759 w 4572002"/>
              <a:gd name="connsiteY422" fmla="*/ 3749506 h 6858002"/>
              <a:gd name="connsiteX423" fmla="*/ 4500182 w 4572002"/>
              <a:gd name="connsiteY423" fmla="*/ 3885338 h 6858002"/>
              <a:gd name="connsiteX424" fmla="*/ 4464557 w 4572002"/>
              <a:gd name="connsiteY424" fmla="*/ 4030503 h 6858002"/>
              <a:gd name="connsiteX425" fmla="*/ 4487039 w 4572002"/>
              <a:gd name="connsiteY425" fmla="*/ 4124614 h 6858002"/>
              <a:gd name="connsiteX426" fmla="*/ 4486656 w 4572002"/>
              <a:gd name="connsiteY426" fmla="*/ 4159667 h 6858002"/>
              <a:gd name="connsiteX427" fmla="*/ 4491801 w 4572002"/>
              <a:gd name="connsiteY427" fmla="*/ 4320837 h 6858002"/>
              <a:gd name="connsiteX428" fmla="*/ 4497325 w 4572002"/>
              <a:gd name="connsiteY428" fmla="*/ 4349222 h 6858002"/>
              <a:gd name="connsiteX429" fmla="*/ 4474653 w 4572002"/>
              <a:gd name="connsiteY429" fmla="*/ 4502579 h 6858002"/>
              <a:gd name="connsiteX430" fmla="*/ 4470844 w 4572002"/>
              <a:gd name="connsiteY430" fmla="*/ 4558207 h 6858002"/>
              <a:gd name="connsiteX431" fmla="*/ 4464557 w 4572002"/>
              <a:gd name="connsiteY431" fmla="*/ 4609452 h 6858002"/>
              <a:gd name="connsiteX432" fmla="*/ 4463033 w 4572002"/>
              <a:gd name="connsiteY432" fmla="*/ 4681083 h 6858002"/>
              <a:gd name="connsiteX433" fmla="*/ 4465891 w 4572002"/>
              <a:gd name="connsiteY433" fmla="*/ 4755381 h 6858002"/>
              <a:gd name="connsiteX434" fmla="*/ 4465319 w 4572002"/>
              <a:gd name="connsiteY434" fmla="*/ 4838250 h 6858002"/>
              <a:gd name="connsiteX435" fmla="*/ 4460367 w 4572002"/>
              <a:gd name="connsiteY435" fmla="*/ 4871019 h 6858002"/>
              <a:gd name="connsiteX436" fmla="*/ 4463795 w 4572002"/>
              <a:gd name="connsiteY436" fmla="*/ 4959602 h 6858002"/>
              <a:gd name="connsiteX437" fmla="*/ 4458082 w 4572002"/>
              <a:gd name="connsiteY437" fmla="*/ 5006086 h 6858002"/>
              <a:gd name="connsiteX438" fmla="*/ 4456937 w 4572002"/>
              <a:gd name="connsiteY438" fmla="*/ 5082670 h 6858002"/>
              <a:gd name="connsiteX439" fmla="*/ 4455603 w 4572002"/>
              <a:gd name="connsiteY439" fmla="*/ 5107627 h 6858002"/>
              <a:gd name="connsiteX440" fmla="*/ 4454840 w 4572002"/>
              <a:gd name="connsiteY440" fmla="*/ 5129916 h 6858002"/>
              <a:gd name="connsiteX441" fmla="*/ 4470464 w 4572002"/>
              <a:gd name="connsiteY441" fmla="*/ 5206308 h 6858002"/>
              <a:gd name="connsiteX442" fmla="*/ 4471415 w 4572002"/>
              <a:gd name="connsiteY442" fmla="*/ 5274129 h 6858002"/>
              <a:gd name="connsiteX443" fmla="*/ 4483990 w 4572002"/>
              <a:gd name="connsiteY443" fmla="*/ 5393005 h 6858002"/>
              <a:gd name="connsiteX444" fmla="*/ 4479607 w 4572002"/>
              <a:gd name="connsiteY444" fmla="*/ 5419295 h 6858002"/>
              <a:gd name="connsiteX445" fmla="*/ 4477894 w 4572002"/>
              <a:gd name="connsiteY445" fmla="*/ 5501594 h 6858002"/>
              <a:gd name="connsiteX446" fmla="*/ 4476560 w 4572002"/>
              <a:gd name="connsiteY446" fmla="*/ 5548460 h 6858002"/>
              <a:gd name="connsiteX447" fmla="*/ 4485703 w 4572002"/>
              <a:gd name="connsiteY447" fmla="*/ 5606372 h 6858002"/>
              <a:gd name="connsiteX448" fmla="*/ 4505134 w 4572002"/>
              <a:gd name="connsiteY448" fmla="*/ 5706959 h 6858002"/>
              <a:gd name="connsiteX449" fmla="*/ 4508183 w 4572002"/>
              <a:gd name="connsiteY449" fmla="*/ 5733440 h 6858002"/>
              <a:gd name="connsiteX450" fmla="*/ 4517519 w 4572002"/>
              <a:gd name="connsiteY450" fmla="*/ 5781830 h 6858002"/>
              <a:gd name="connsiteX451" fmla="*/ 4519234 w 4572002"/>
              <a:gd name="connsiteY451" fmla="*/ 5790592 h 6858002"/>
              <a:gd name="connsiteX452" fmla="*/ 4542855 w 4572002"/>
              <a:gd name="connsiteY452" fmla="*/ 5864318 h 6858002"/>
              <a:gd name="connsiteX453" fmla="*/ 4544759 w 4572002"/>
              <a:gd name="connsiteY453" fmla="*/ 5902610 h 6858002"/>
              <a:gd name="connsiteX454" fmla="*/ 4544951 w 4572002"/>
              <a:gd name="connsiteY454" fmla="*/ 6012723 h 6858002"/>
              <a:gd name="connsiteX455" fmla="*/ 4541332 w 4572002"/>
              <a:gd name="connsiteY455" fmla="*/ 6059397 h 6858002"/>
              <a:gd name="connsiteX456" fmla="*/ 4527426 w 4572002"/>
              <a:gd name="connsiteY456" fmla="*/ 6171605 h 6858002"/>
              <a:gd name="connsiteX457" fmla="*/ 4520568 w 4572002"/>
              <a:gd name="connsiteY457" fmla="*/ 6242093 h 6858002"/>
              <a:gd name="connsiteX458" fmla="*/ 4509706 w 4572002"/>
              <a:gd name="connsiteY458" fmla="*/ 6323058 h 6858002"/>
              <a:gd name="connsiteX459" fmla="*/ 4502848 w 4572002"/>
              <a:gd name="connsiteY459" fmla="*/ 6415833 h 6858002"/>
              <a:gd name="connsiteX460" fmla="*/ 4482084 w 4572002"/>
              <a:gd name="connsiteY460" fmla="*/ 6584812 h 6858002"/>
              <a:gd name="connsiteX461" fmla="*/ 4460557 w 4572002"/>
              <a:gd name="connsiteY461" fmla="*/ 6748458 h 6858002"/>
              <a:gd name="connsiteX462" fmla="*/ 4441507 w 4572002"/>
              <a:gd name="connsiteY462" fmla="*/ 6815516 h 6858002"/>
              <a:gd name="connsiteX463" fmla="*/ 4431806 w 4572002"/>
              <a:gd name="connsiteY463" fmla="*/ 6858001 h 6858002"/>
              <a:gd name="connsiteX464" fmla="*/ 4259554 w 4572002"/>
              <a:gd name="connsiteY464" fmla="*/ 6858001 h 6858002"/>
              <a:gd name="connsiteX465" fmla="*/ 4259554 w 4572002"/>
              <a:gd name="connsiteY465" fmla="*/ 6858002 h 6858002"/>
              <a:gd name="connsiteX466" fmla="*/ 0 w 4572002"/>
              <a:gd name="connsiteY466" fmla="*/ 6858002 h 6858002"/>
              <a:gd name="connsiteX467" fmla="*/ 0 w 4572002"/>
              <a:gd name="connsiteY467" fmla="*/ 2 h 6858002"/>
              <a:gd name="connsiteX468" fmla="*/ 3766492 w 4572002"/>
              <a:gd name="connsiteY468" fmla="*/ 1 h 6858002"/>
              <a:gd name="connsiteX469" fmla="*/ 3769210 w 4572002"/>
              <a:gd name="connsiteY469" fmla="*/ 21486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</a:cxnLst>
            <a:rect l="l" t="t" r="r" b="b"/>
            <a:pathLst>
              <a:path w="4572002" h="6858002">
                <a:moveTo>
                  <a:pt x="4214994" y="6564620"/>
                </a:moveTo>
                <a:lnTo>
                  <a:pt x="4214994" y="6564621"/>
                </a:lnTo>
                <a:cubicBezTo>
                  <a:pt x="4225281" y="6575479"/>
                  <a:pt x="4231378" y="6582147"/>
                  <a:pt x="4237474" y="6588626"/>
                </a:cubicBezTo>
                <a:lnTo>
                  <a:pt x="4254096" y="6625225"/>
                </a:lnTo>
                <a:lnTo>
                  <a:pt x="4247001" y="6662540"/>
                </a:lnTo>
                <a:lnTo>
                  <a:pt x="4247000" y="6662541"/>
                </a:lnTo>
                <a:lnTo>
                  <a:pt x="4246999" y="6662544"/>
                </a:lnTo>
                <a:lnTo>
                  <a:pt x="4235550" y="6683027"/>
                </a:lnTo>
                <a:lnTo>
                  <a:pt x="4232403" y="6702976"/>
                </a:lnTo>
                <a:lnTo>
                  <a:pt x="4232403" y="6702977"/>
                </a:lnTo>
                <a:cubicBezTo>
                  <a:pt x="4232808" y="6716169"/>
                  <a:pt x="4237951" y="6729219"/>
                  <a:pt x="4246238" y="6742553"/>
                </a:cubicBezTo>
                <a:lnTo>
                  <a:pt x="4246239" y="6742555"/>
                </a:lnTo>
                <a:lnTo>
                  <a:pt x="4265716" y="6812062"/>
                </a:lnTo>
                <a:lnTo>
                  <a:pt x="4265717" y="6812064"/>
                </a:lnTo>
                <a:lnTo>
                  <a:pt x="4265717" y="6812063"/>
                </a:lnTo>
                <a:lnTo>
                  <a:pt x="4265716" y="6812062"/>
                </a:lnTo>
                <a:lnTo>
                  <a:pt x="4260942" y="6776800"/>
                </a:lnTo>
                <a:lnTo>
                  <a:pt x="4246239" y="6742555"/>
                </a:lnTo>
                <a:lnTo>
                  <a:pt x="4246238" y="6742552"/>
                </a:lnTo>
                <a:lnTo>
                  <a:pt x="4232403" y="6702976"/>
                </a:lnTo>
                <a:lnTo>
                  <a:pt x="4246999" y="6662544"/>
                </a:lnTo>
                <a:lnTo>
                  <a:pt x="4247000" y="6662542"/>
                </a:lnTo>
                <a:lnTo>
                  <a:pt x="4247001" y="6662540"/>
                </a:lnTo>
                <a:lnTo>
                  <a:pt x="4254084" y="6645552"/>
                </a:lnTo>
                <a:lnTo>
                  <a:pt x="4254096" y="6625225"/>
                </a:lnTo>
                <a:lnTo>
                  <a:pt x="4254096" y="6625224"/>
                </a:lnTo>
                <a:cubicBezTo>
                  <a:pt x="4252000" y="6611341"/>
                  <a:pt x="4245951" y="6597578"/>
                  <a:pt x="4237474" y="6588625"/>
                </a:cubicBezTo>
                <a:close/>
                <a:moveTo>
                  <a:pt x="4295315" y="6438981"/>
                </a:moveTo>
                <a:lnTo>
                  <a:pt x="4275385" y="6463840"/>
                </a:lnTo>
                <a:lnTo>
                  <a:pt x="4275382" y="6463849"/>
                </a:lnTo>
                <a:lnTo>
                  <a:pt x="4261587" y="6513012"/>
                </a:lnTo>
                <a:lnTo>
                  <a:pt x="4242781" y="6546194"/>
                </a:lnTo>
                <a:lnTo>
                  <a:pt x="4242781" y="6546195"/>
                </a:lnTo>
                <a:lnTo>
                  <a:pt x="4259120" y="6521804"/>
                </a:lnTo>
                <a:lnTo>
                  <a:pt x="4261587" y="6513012"/>
                </a:lnTo>
                <a:lnTo>
                  <a:pt x="4264398" y="6508052"/>
                </a:lnTo>
                <a:lnTo>
                  <a:pt x="4275382" y="6463849"/>
                </a:lnTo>
                <a:lnTo>
                  <a:pt x="4275385" y="6463841"/>
                </a:lnTo>
                <a:cubicBezTo>
                  <a:pt x="4278336" y="6451650"/>
                  <a:pt x="4285813" y="6444077"/>
                  <a:pt x="4295315" y="6438981"/>
                </a:cubicBezTo>
                <a:close/>
                <a:moveTo>
                  <a:pt x="4381289" y="6365204"/>
                </a:moveTo>
                <a:lnTo>
                  <a:pt x="4380008" y="6387910"/>
                </a:lnTo>
                <a:lnTo>
                  <a:pt x="4378243" y="6391549"/>
                </a:lnTo>
                <a:lnTo>
                  <a:pt x="4370589" y="6407332"/>
                </a:lnTo>
                <a:lnTo>
                  <a:pt x="4370589" y="6407333"/>
                </a:lnTo>
                <a:lnTo>
                  <a:pt x="4378243" y="6391549"/>
                </a:lnTo>
                <a:lnTo>
                  <a:pt x="4380008" y="6387910"/>
                </a:lnTo>
                <a:close/>
                <a:moveTo>
                  <a:pt x="4142220" y="4221391"/>
                </a:moveTo>
                <a:lnTo>
                  <a:pt x="4142220" y="4221392"/>
                </a:lnTo>
                <a:cubicBezTo>
                  <a:pt x="4142982" y="4232061"/>
                  <a:pt x="4143172" y="4243873"/>
                  <a:pt x="4147936" y="4253015"/>
                </a:cubicBezTo>
                <a:cubicBezTo>
                  <a:pt x="4160129" y="4277402"/>
                  <a:pt x="4175749" y="4300071"/>
                  <a:pt x="4187752" y="4324646"/>
                </a:cubicBezTo>
                <a:lnTo>
                  <a:pt x="4196706" y="4363891"/>
                </a:lnTo>
                <a:lnTo>
                  <a:pt x="4195944" y="4482004"/>
                </a:lnTo>
                <a:cubicBezTo>
                  <a:pt x="4193276" y="4546776"/>
                  <a:pt x="4192704" y="4612500"/>
                  <a:pt x="4135934" y="4659174"/>
                </a:cubicBezTo>
                <a:cubicBezTo>
                  <a:pt x="4131362" y="4662986"/>
                  <a:pt x="4128694" y="4671176"/>
                  <a:pt x="4127932" y="4677655"/>
                </a:cubicBezTo>
                <a:cubicBezTo>
                  <a:pt x="4124313" y="4707564"/>
                  <a:pt x="4123931" y="4738235"/>
                  <a:pt x="4118025" y="4767764"/>
                </a:cubicBezTo>
                <a:cubicBezTo>
                  <a:pt x="4115644" y="4779575"/>
                  <a:pt x="4114835" y="4790387"/>
                  <a:pt x="4116716" y="4800483"/>
                </a:cubicBezTo>
                <a:lnTo>
                  <a:pt x="4116716" y="4800484"/>
                </a:lnTo>
                <a:cubicBezTo>
                  <a:pt x="4118597" y="4810581"/>
                  <a:pt x="4123170" y="4819964"/>
                  <a:pt x="4131552" y="4828917"/>
                </a:cubicBezTo>
                <a:lnTo>
                  <a:pt x="4153733" y="4863343"/>
                </a:lnTo>
                <a:lnTo>
                  <a:pt x="4161262" y="4889275"/>
                </a:lnTo>
                <a:lnTo>
                  <a:pt x="4159557" y="4912168"/>
                </a:lnTo>
                <a:cubicBezTo>
                  <a:pt x="4157842" y="4919978"/>
                  <a:pt x="4157485" y="4927122"/>
                  <a:pt x="4158155" y="4933804"/>
                </a:cubicBezTo>
                <a:lnTo>
                  <a:pt x="4158155" y="4933805"/>
                </a:lnTo>
                <a:lnTo>
                  <a:pt x="4162914" y="4952673"/>
                </a:lnTo>
                <a:lnTo>
                  <a:pt x="4165707" y="4957454"/>
                </a:lnTo>
                <a:lnTo>
                  <a:pt x="4166985" y="4961456"/>
                </a:lnTo>
                <a:cubicBezTo>
                  <a:pt x="4171496" y="4970097"/>
                  <a:pt x="4177202" y="4978394"/>
                  <a:pt x="4182989" y="4987038"/>
                </a:cubicBezTo>
                <a:cubicBezTo>
                  <a:pt x="4194228" y="5003802"/>
                  <a:pt x="4208326" y="5022853"/>
                  <a:pt x="4209468" y="5041522"/>
                </a:cubicBezTo>
                <a:cubicBezTo>
                  <a:pt x="4210087" y="5052096"/>
                  <a:pt x="4213005" y="5062300"/>
                  <a:pt x="4216684" y="5072376"/>
                </a:cubicBezTo>
                <a:lnTo>
                  <a:pt x="4222587" y="5087441"/>
                </a:lnTo>
                <a:lnTo>
                  <a:pt x="4235615" y="5133220"/>
                </a:lnTo>
                <a:lnTo>
                  <a:pt x="4235616" y="5133225"/>
                </a:lnTo>
                <a:lnTo>
                  <a:pt x="4228901" y="5166113"/>
                </a:lnTo>
                <a:lnTo>
                  <a:pt x="4228901" y="5166114"/>
                </a:lnTo>
                <a:cubicBezTo>
                  <a:pt x="4228139" y="5167638"/>
                  <a:pt x="4228712" y="5169781"/>
                  <a:pt x="4229593" y="5172091"/>
                </a:cubicBezTo>
                <a:lnTo>
                  <a:pt x="4232139" y="5179068"/>
                </a:lnTo>
                <a:cubicBezTo>
                  <a:pt x="4235759" y="5196595"/>
                  <a:pt x="4235807" y="5213598"/>
                  <a:pt x="4231973" y="5229434"/>
                </a:cubicBezTo>
                <a:lnTo>
                  <a:pt x="4225669" y="5241089"/>
                </a:lnTo>
                <a:lnTo>
                  <a:pt x="4208517" y="5272796"/>
                </a:lnTo>
                <a:cubicBezTo>
                  <a:pt x="4196871" y="5285441"/>
                  <a:pt x="4189165" y="5298595"/>
                  <a:pt x="4184613" y="5312288"/>
                </a:cubicBezTo>
                <a:lnTo>
                  <a:pt x="4183557" y="5321350"/>
                </a:lnTo>
                <a:lnTo>
                  <a:pt x="4181083" y="5326163"/>
                </a:lnTo>
                <a:lnTo>
                  <a:pt x="4179637" y="5355014"/>
                </a:lnTo>
                <a:lnTo>
                  <a:pt x="4179637" y="5355015"/>
                </a:lnTo>
                <a:cubicBezTo>
                  <a:pt x="4180286" y="5364883"/>
                  <a:pt x="4181989" y="5375003"/>
                  <a:pt x="4184513" y="5385385"/>
                </a:cubicBezTo>
                <a:cubicBezTo>
                  <a:pt x="4187752" y="5398722"/>
                  <a:pt x="4190038" y="5412058"/>
                  <a:pt x="4192704" y="5425583"/>
                </a:cubicBezTo>
                <a:cubicBezTo>
                  <a:pt x="4196514" y="5443871"/>
                  <a:pt x="4200516" y="5462352"/>
                  <a:pt x="4204327" y="5480638"/>
                </a:cubicBezTo>
                <a:lnTo>
                  <a:pt x="4208850" y="5507668"/>
                </a:lnTo>
                <a:lnTo>
                  <a:pt x="4198232" y="5531692"/>
                </a:lnTo>
                <a:lnTo>
                  <a:pt x="4198231" y="5531693"/>
                </a:lnTo>
                <a:cubicBezTo>
                  <a:pt x="4191181" y="5537600"/>
                  <a:pt x="4187989" y="5542649"/>
                  <a:pt x="4188085" y="5547578"/>
                </a:cubicBezTo>
                <a:lnTo>
                  <a:pt x="4188085" y="5547579"/>
                </a:lnTo>
                <a:cubicBezTo>
                  <a:pt x="4188180" y="5552508"/>
                  <a:pt x="4191562" y="5557318"/>
                  <a:pt x="4197659" y="5562747"/>
                </a:cubicBezTo>
                <a:cubicBezTo>
                  <a:pt x="4240332" y="5600468"/>
                  <a:pt x="4267003" y="5646190"/>
                  <a:pt x="4268907" y="5704484"/>
                </a:cubicBezTo>
                <a:cubicBezTo>
                  <a:pt x="4269289" y="5716486"/>
                  <a:pt x="4271954" y="5728679"/>
                  <a:pt x="4274812" y="5740489"/>
                </a:cubicBezTo>
                <a:cubicBezTo>
                  <a:pt x="4276527" y="5747729"/>
                  <a:pt x="4278433" y="5756494"/>
                  <a:pt x="4283578" y="5760874"/>
                </a:cubicBezTo>
                <a:cubicBezTo>
                  <a:pt x="4322821" y="5794975"/>
                  <a:pt x="4350063" y="5837458"/>
                  <a:pt x="4371973" y="5883752"/>
                </a:cubicBezTo>
                <a:lnTo>
                  <a:pt x="4371974" y="5883757"/>
                </a:lnTo>
                <a:lnTo>
                  <a:pt x="4389877" y="5935946"/>
                </a:lnTo>
                <a:lnTo>
                  <a:pt x="4389878" y="5935950"/>
                </a:lnTo>
                <a:lnTo>
                  <a:pt x="4386259" y="5993290"/>
                </a:lnTo>
                <a:lnTo>
                  <a:pt x="4386259" y="5993291"/>
                </a:lnTo>
                <a:cubicBezTo>
                  <a:pt x="4385116" y="6004531"/>
                  <a:pt x="4385306" y="6017485"/>
                  <a:pt x="4379782" y="6026440"/>
                </a:cubicBezTo>
                <a:cubicBezTo>
                  <a:pt x="4362445" y="6054825"/>
                  <a:pt x="4343778" y="6082258"/>
                  <a:pt x="4323583" y="6108738"/>
                </a:cubicBezTo>
                <a:cubicBezTo>
                  <a:pt x="4314914" y="6120074"/>
                  <a:pt x="4309961" y="6126884"/>
                  <a:pt x="4309890" y="6133314"/>
                </a:cubicBezTo>
                <a:lnTo>
                  <a:pt x="4309890" y="6133315"/>
                </a:lnTo>
                <a:lnTo>
                  <a:pt x="4313591" y="6143190"/>
                </a:lnTo>
                <a:lnTo>
                  <a:pt x="4325486" y="6155600"/>
                </a:lnTo>
                <a:lnTo>
                  <a:pt x="4325488" y="6155603"/>
                </a:lnTo>
                <a:cubicBezTo>
                  <a:pt x="4347778" y="6175798"/>
                  <a:pt x="4359398" y="6200945"/>
                  <a:pt x="4364160" y="6228757"/>
                </a:cubicBezTo>
                <a:lnTo>
                  <a:pt x="4381497" y="6361540"/>
                </a:lnTo>
                <a:lnTo>
                  <a:pt x="4381497" y="6361539"/>
                </a:lnTo>
                <a:cubicBezTo>
                  <a:pt x="4377877" y="6317151"/>
                  <a:pt x="4371590" y="6272764"/>
                  <a:pt x="4364160" y="6228756"/>
                </a:cubicBezTo>
                <a:cubicBezTo>
                  <a:pt x="4359398" y="6200944"/>
                  <a:pt x="4347778" y="6175797"/>
                  <a:pt x="4325488" y="6155602"/>
                </a:cubicBezTo>
                <a:lnTo>
                  <a:pt x="4325486" y="6155600"/>
                </a:lnTo>
                <a:lnTo>
                  <a:pt x="4309890" y="6133315"/>
                </a:lnTo>
                <a:lnTo>
                  <a:pt x="4323583" y="6108739"/>
                </a:lnTo>
                <a:cubicBezTo>
                  <a:pt x="4343778" y="6082259"/>
                  <a:pt x="4362445" y="6054826"/>
                  <a:pt x="4379782" y="6026441"/>
                </a:cubicBezTo>
                <a:cubicBezTo>
                  <a:pt x="4385306" y="6017486"/>
                  <a:pt x="4385116" y="6004532"/>
                  <a:pt x="4386259" y="5993292"/>
                </a:cubicBezTo>
                <a:lnTo>
                  <a:pt x="4386259" y="5993290"/>
                </a:lnTo>
                <a:lnTo>
                  <a:pt x="4389712" y="5964477"/>
                </a:lnTo>
                <a:lnTo>
                  <a:pt x="4389878" y="5935950"/>
                </a:lnTo>
                <a:lnTo>
                  <a:pt x="4389878" y="5935949"/>
                </a:lnTo>
                <a:lnTo>
                  <a:pt x="4389877" y="5935946"/>
                </a:lnTo>
                <a:lnTo>
                  <a:pt x="4382997" y="5909351"/>
                </a:lnTo>
                <a:lnTo>
                  <a:pt x="4371974" y="5883757"/>
                </a:lnTo>
                <a:lnTo>
                  <a:pt x="4371973" y="5883751"/>
                </a:lnTo>
                <a:cubicBezTo>
                  <a:pt x="4350063" y="5837457"/>
                  <a:pt x="4322821" y="5794974"/>
                  <a:pt x="4283578" y="5760873"/>
                </a:cubicBezTo>
                <a:cubicBezTo>
                  <a:pt x="4278433" y="5756493"/>
                  <a:pt x="4276527" y="5747728"/>
                  <a:pt x="4274812" y="5740488"/>
                </a:cubicBezTo>
                <a:cubicBezTo>
                  <a:pt x="4271954" y="5728678"/>
                  <a:pt x="4269289" y="5716485"/>
                  <a:pt x="4268907" y="5704483"/>
                </a:cubicBezTo>
                <a:cubicBezTo>
                  <a:pt x="4267003" y="5646189"/>
                  <a:pt x="4240332" y="5600467"/>
                  <a:pt x="4197659" y="5562746"/>
                </a:cubicBezTo>
                <a:lnTo>
                  <a:pt x="4188085" y="5547578"/>
                </a:lnTo>
                <a:lnTo>
                  <a:pt x="4198231" y="5531694"/>
                </a:lnTo>
                <a:lnTo>
                  <a:pt x="4198232" y="5531692"/>
                </a:lnTo>
                <a:lnTo>
                  <a:pt x="4206630" y="5520422"/>
                </a:lnTo>
                <a:lnTo>
                  <a:pt x="4208850" y="5507668"/>
                </a:lnTo>
                <a:lnTo>
                  <a:pt x="4208850" y="5507667"/>
                </a:lnTo>
                <a:cubicBezTo>
                  <a:pt x="4208803" y="5498832"/>
                  <a:pt x="4206231" y="5489497"/>
                  <a:pt x="4204327" y="5480637"/>
                </a:cubicBezTo>
                <a:cubicBezTo>
                  <a:pt x="4200516" y="5462351"/>
                  <a:pt x="4196514" y="5443870"/>
                  <a:pt x="4192704" y="5425582"/>
                </a:cubicBezTo>
                <a:cubicBezTo>
                  <a:pt x="4190038" y="5412057"/>
                  <a:pt x="4187752" y="5398721"/>
                  <a:pt x="4184513" y="5385384"/>
                </a:cubicBezTo>
                <a:lnTo>
                  <a:pt x="4179637" y="5355014"/>
                </a:lnTo>
                <a:lnTo>
                  <a:pt x="4183557" y="5321350"/>
                </a:lnTo>
                <a:lnTo>
                  <a:pt x="4208517" y="5272797"/>
                </a:lnTo>
                <a:lnTo>
                  <a:pt x="4225669" y="5241089"/>
                </a:lnTo>
                <a:lnTo>
                  <a:pt x="4231973" y="5229433"/>
                </a:lnTo>
                <a:lnTo>
                  <a:pt x="4232139" y="5179068"/>
                </a:lnTo>
                <a:lnTo>
                  <a:pt x="4232139" y="5179067"/>
                </a:lnTo>
                <a:cubicBezTo>
                  <a:pt x="4231663" y="5176876"/>
                  <a:pt x="4230473" y="5174400"/>
                  <a:pt x="4229593" y="5172090"/>
                </a:cubicBezTo>
                <a:lnTo>
                  <a:pt x="4228901" y="5166114"/>
                </a:lnTo>
                <a:lnTo>
                  <a:pt x="4235616" y="5133225"/>
                </a:lnTo>
                <a:lnTo>
                  <a:pt x="4235616" y="5133224"/>
                </a:lnTo>
                <a:lnTo>
                  <a:pt x="4235615" y="5133220"/>
                </a:lnTo>
                <a:lnTo>
                  <a:pt x="4228473" y="5102461"/>
                </a:lnTo>
                <a:lnTo>
                  <a:pt x="4222587" y="5087441"/>
                </a:lnTo>
                <a:lnTo>
                  <a:pt x="4222582" y="5087423"/>
                </a:lnTo>
                <a:cubicBezTo>
                  <a:pt x="4216496" y="5072411"/>
                  <a:pt x="4210397" y="5057381"/>
                  <a:pt x="4209468" y="5041521"/>
                </a:cubicBezTo>
                <a:cubicBezTo>
                  <a:pt x="4208326" y="5022852"/>
                  <a:pt x="4194228" y="5003801"/>
                  <a:pt x="4182989" y="4987037"/>
                </a:cubicBezTo>
                <a:lnTo>
                  <a:pt x="4165707" y="4957454"/>
                </a:lnTo>
                <a:lnTo>
                  <a:pt x="4158155" y="4933805"/>
                </a:lnTo>
                <a:lnTo>
                  <a:pt x="4159557" y="4912169"/>
                </a:lnTo>
                <a:cubicBezTo>
                  <a:pt x="4161319" y="4904358"/>
                  <a:pt x="4161831" y="4896714"/>
                  <a:pt x="4161262" y="4889276"/>
                </a:cubicBezTo>
                <a:lnTo>
                  <a:pt x="4161262" y="4889275"/>
                </a:lnTo>
                <a:lnTo>
                  <a:pt x="4156484" y="4867614"/>
                </a:lnTo>
                <a:lnTo>
                  <a:pt x="4153733" y="4863343"/>
                </a:lnTo>
                <a:lnTo>
                  <a:pt x="4151983" y="4857317"/>
                </a:lnTo>
                <a:cubicBezTo>
                  <a:pt x="4146840" y="4847214"/>
                  <a:pt x="4139839" y="4837703"/>
                  <a:pt x="4131552" y="4828916"/>
                </a:cubicBezTo>
                <a:lnTo>
                  <a:pt x="4116716" y="4800483"/>
                </a:lnTo>
                <a:lnTo>
                  <a:pt x="4118025" y="4767765"/>
                </a:lnTo>
                <a:cubicBezTo>
                  <a:pt x="4123931" y="4738236"/>
                  <a:pt x="4124313" y="4707565"/>
                  <a:pt x="4127932" y="4677656"/>
                </a:cubicBezTo>
                <a:cubicBezTo>
                  <a:pt x="4128694" y="4671177"/>
                  <a:pt x="4131362" y="4662987"/>
                  <a:pt x="4135934" y="4659175"/>
                </a:cubicBezTo>
                <a:cubicBezTo>
                  <a:pt x="4192704" y="4612501"/>
                  <a:pt x="4193276" y="4546777"/>
                  <a:pt x="4195944" y="4482005"/>
                </a:cubicBezTo>
                <a:cubicBezTo>
                  <a:pt x="4197659" y="4442762"/>
                  <a:pt x="4197659" y="4403326"/>
                  <a:pt x="4196706" y="4363891"/>
                </a:cubicBezTo>
                <a:lnTo>
                  <a:pt x="4196706" y="4363890"/>
                </a:lnTo>
                <a:cubicBezTo>
                  <a:pt x="4196514" y="4350554"/>
                  <a:pt x="4193466" y="4336457"/>
                  <a:pt x="4187752" y="4324645"/>
                </a:cubicBezTo>
                <a:cubicBezTo>
                  <a:pt x="4175749" y="4300070"/>
                  <a:pt x="4160129" y="4277401"/>
                  <a:pt x="4147936" y="4253014"/>
                </a:cubicBezTo>
                <a:close/>
                <a:moveTo>
                  <a:pt x="4211111" y="2836172"/>
                </a:moveTo>
                <a:lnTo>
                  <a:pt x="4202421" y="2848793"/>
                </a:lnTo>
                <a:cubicBezTo>
                  <a:pt x="4197421" y="2865010"/>
                  <a:pt x="4191562" y="2881307"/>
                  <a:pt x="4186816" y="2897785"/>
                </a:cubicBezTo>
                <a:lnTo>
                  <a:pt x="4185787" y="2903551"/>
                </a:lnTo>
                <a:lnTo>
                  <a:pt x="4182513" y="2914328"/>
                </a:lnTo>
                <a:lnTo>
                  <a:pt x="4177882" y="2947858"/>
                </a:lnTo>
                <a:lnTo>
                  <a:pt x="4177881" y="2947862"/>
                </a:lnTo>
                <a:lnTo>
                  <a:pt x="4177881" y="2947863"/>
                </a:lnTo>
                <a:cubicBezTo>
                  <a:pt x="4177512" y="2959157"/>
                  <a:pt x="4178512" y="2970576"/>
                  <a:pt x="4181465" y="2982149"/>
                </a:cubicBezTo>
                <a:lnTo>
                  <a:pt x="4193158" y="3077402"/>
                </a:lnTo>
                <a:lnTo>
                  <a:pt x="4180703" y="3172654"/>
                </a:lnTo>
                <a:cubicBezTo>
                  <a:pt x="4154794" y="3276480"/>
                  <a:pt x="4127362" y="3380305"/>
                  <a:pt x="4133076" y="3489467"/>
                </a:cubicBezTo>
                <a:cubicBezTo>
                  <a:pt x="4134028" y="3507563"/>
                  <a:pt x="4122407" y="3529090"/>
                  <a:pt x="4110977" y="3544713"/>
                </a:cubicBezTo>
                <a:cubicBezTo>
                  <a:pt x="4100119" y="3559668"/>
                  <a:pt x="4094260" y="3566812"/>
                  <a:pt x="4093355" y="3574408"/>
                </a:cubicBezTo>
                <a:lnTo>
                  <a:pt x="4093355" y="3574409"/>
                </a:lnTo>
                <a:cubicBezTo>
                  <a:pt x="4092450" y="3582005"/>
                  <a:pt x="4096499" y="3590054"/>
                  <a:pt x="4105453" y="3606818"/>
                </a:cubicBezTo>
                <a:cubicBezTo>
                  <a:pt x="4109835" y="3614820"/>
                  <a:pt x="4112501" y="3624726"/>
                  <a:pt x="4118979" y="3630633"/>
                </a:cubicBezTo>
                <a:lnTo>
                  <a:pt x="4136708" y="3654416"/>
                </a:lnTo>
                <a:lnTo>
                  <a:pt x="4140382" y="3668940"/>
                </a:lnTo>
                <a:lnTo>
                  <a:pt x="4143220" y="3680164"/>
                </a:lnTo>
                <a:lnTo>
                  <a:pt x="4139172" y="3734837"/>
                </a:lnTo>
                <a:lnTo>
                  <a:pt x="4139172" y="3734838"/>
                </a:lnTo>
                <a:cubicBezTo>
                  <a:pt x="4138220" y="3741316"/>
                  <a:pt x="4136886" y="3749126"/>
                  <a:pt x="4139554" y="3754653"/>
                </a:cubicBezTo>
                <a:lnTo>
                  <a:pt x="4145911" y="3789776"/>
                </a:lnTo>
                <a:lnTo>
                  <a:pt x="4130980" y="3822472"/>
                </a:lnTo>
                <a:cubicBezTo>
                  <a:pt x="4123932" y="3831902"/>
                  <a:pt x="4118312" y="3842046"/>
                  <a:pt x="4116645" y="3852619"/>
                </a:cubicBezTo>
                <a:lnTo>
                  <a:pt x="4116645" y="3852620"/>
                </a:lnTo>
                <a:lnTo>
                  <a:pt x="4117425" y="3868764"/>
                </a:lnTo>
                <a:lnTo>
                  <a:pt x="4126028" y="3885337"/>
                </a:lnTo>
                <a:lnTo>
                  <a:pt x="4126028" y="3885339"/>
                </a:lnTo>
                <a:cubicBezTo>
                  <a:pt x="4135744" y="3897722"/>
                  <a:pt x="4143150" y="3910319"/>
                  <a:pt x="4148409" y="3923125"/>
                </a:cubicBezTo>
                <a:lnTo>
                  <a:pt x="4157913" y="3962160"/>
                </a:lnTo>
                <a:lnTo>
                  <a:pt x="4142221" y="4043838"/>
                </a:lnTo>
                <a:lnTo>
                  <a:pt x="4142220" y="4043839"/>
                </a:lnTo>
                <a:cubicBezTo>
                  <a:pt x="4133457" y="4063842"/>
                  <a:pt x="4128075" y="4083702"/>
                  <a:pt x="4127099" y="4103825"/>
                </a:cubicBezTo>
                <a:lnTo>
                  <a:pt x="4127099" y="4103826"/>
                </a:lnTo>
                <a:lnTo>
                  <a:pt x="4129066" y="4134256"/>
                </a:lnTo>
                <a:lnTo>
                  <a:pt x="4138410" y="4165382"/>
                </a:lnTo>
                <a:lnTo>
                  <a:pt x="4138410" y="4165384"/>
                </a:lnTo>
                <a:lnTo>
                  <a:pt x="4142315" y="4192388"/>
                </a:lnTo>
                <a:lnTo>
                  <a:pt x="4142315" y="4192387"/>
                </a:lnTo>
                <a:cubicBezTo>
                  <a:pt x="4142411" y="4182767"/>
                  <a:pt x="4141839" y="4173480"/>
                  <a:pt x="4138410" y="4165383"/>
                </a:cubicBezTo>
                <a:lnTo>
                  <a:pt x="4138410" y="4165382"/>
                </a:lnTo>
                <a:lnTo>
                  <a:pt x="4127099" y="4103826"/>
                </a:lnTo>
                <a:lnTo>
                  <a:pt x="4142220" y="4043840"/>
                </a:lnTo>
                <a:lnTo>
                  <a:pt x="4142221" y="4043838"/>
                </a:lnTo>
                <a:lnTo>
                  <a:pt x="4155523" y="4002410"/>
                </a:lnTo>
                <a:lnTo>
                  <a:pt x="4157913" y="3962160"/>
                </a:lnTo>
                <a:lnTo>
                  <a:pt x="4157913" y="3962159"/>
                </a:lnTo>
                <a:cubicBezTo>
                  <a:pt x="4155651" y="3935727"/>
                  <a:pt x="4145460" y="3910104"/>
                  <a:pt x="4126028" y="3885338"/>
                </a:cubicBezTo>
                <a:lnTo>
                  <a:pt x="4126028" y="3885337"/>
                </a:lnTo>
                <a:lnTo>
                  <a:pt x="4116645" y="3852620"/>
                </a:lnTo>
                <a:lnTo>
                  <a:pt x="4130980" y="3822473"/>
                </a:lnTo>
                <a:cubicBezTo>
                  <a:pt x="4139172" y="3811614"/>
                  <a:pt x="4144316" y="3800897"/>
                  <a:pt x="4145911" y="3789777"/>
                </a:cubicBezTo>
                <a:lnTo>
                  <a:pt x="4145911" y="3789776"/>
                </a:lnTo>
                <a:cubicBezTo>
                  <a:pt x="4147507" y="3778655"/>
                  <a:pt x="4145554" y="3767130"/>
                  <a:pt x="4139554" y="3754652"/>
                </a:cubicBezTo>
                <a:lnTo>
                  <a:pt x="4139172" y="3734838"/>
                </a:lnTo>
                <a:lnTo>
                  <a:pt x="4143220" y="3680164"/>
                </a:lnTo>
                <a:lnTo>
                  <a:pt x="4143220" y="3680163"/>
                </a:lnTo>
                <a:lnTo>
                  <a:pt x="4140382" y="3668940"/>
                </a:lnTo>
                <a:lnTo>
                  <a:pt x="4136708" y="3654416"/>
                </a:lnTo>
                <a:lnTo>
                  <a:pt x="4136708" y="3654416"/>
                </a:lnTo>
                <a:lnTo>
                  <a:pt x="4136708" y="3654415"/>
                </a:lnTo>
                <a:cubicBezTo>
                  <a:pt x="4132898" y="3646123"/>
                  <a:pt x="4127219" y="3638157"/>
                  <a:pt x="4118979" y="3630632"/>
                </a:cubicBezTo>
                <a:cubicBezTo>
                  <a:pt x="4112501" y="3624725"/>
                  <a:pt x="4109835" y="3614819"/>
                  <a:pt x="4105453" y="3606817"/>
                </a:cubicBezTo>
                <a:cubicBezTo>
                  <a:pt x="4100976" y="3598435"/>
                  <a:pt x="4097725" y="3592232"/>
                  <a:pt x="4095707" y="3587174"/>
                </a:cubicBezTo>
                <a:lnTo>
                  <a:pt x="4093355" y="3574408"/>
                </a:lnTo>
                <a:lnTo>
                  <a:pt x="4098434" y="3562321"/>
                </a:lnTo>
                <a:cubicBezTo>
                  <a:pt x="4101369" y="3557716"/>
                  <a:pt x="4105548" y="3552191"/>
                  <a:pt x="4110977" y="3544714"/>
                </a:cubicBezTo>
                <a:cubicBezTo>
                  <a:pt x="4122407" y="3529091"/>
                  <a:pt x="4134028" y="3507564"/>
                  <a:pt x="4133076" y="3489468"/>
                </a:cubicBezTo>
                <a:cubicBezTo>
                  <a:pt x="4127362" y="3380306"/>
                  <a:pt x="4154794" y="3276481"/>
                  <a:pt x="4180703" y="3172655"/>
                </a:cubicBezTo>
                <a:cubicBezTo>
                  <a:pt x="4188705" y="3140650"/>
                  <a:pt x="4192943" y="3109026"/>
                  <a:pt x="4193158" y="3077402"/>
                </a:cubicBezTo>
                <a:lnTo>
                  <a:pt x="4193158" y="3077401"/>
                </a:lnTo>
                <a:cubicBezTo>
                  <a:pt x="4193372" y="3045777"/>
                  <a:pt x="4189562" y="3014153"/>
                  <a:pt x="4181465" y="2982148"/>
                </a:cubicBezTo>
                <a:lnTo>
                  <a:pt x="4177881" y="2947863"/>
                </a:lnTo>
                <a:lnTo>
                  <a:pt x="4177882" y="2947858"/>
                </a:lnTo>
                <a:lnTo>
                  <a:pt x="4185787" y="2903551"/>
                </a:lnTo>
                <a:lnTo>
                  <a:pt x="4202421" y="2848794"/>
                </a:lnTo>
                <a:cubicBezTo>
                  <a:pt x="4203754" y="2844317"/>
                  <a:pt x="4207040" y="2839983"/>
                  <a:pt x="4211111" y="2836173"/>
                </a:cubicBezTo>
                <a:close/>
                <a:moveTo>
                  <a:pt x="3726625" y="1508458"/>
                </a:moveTo>
                <a:lnTo>
                  <a:pt x="3698531" y="1596214"/>
                </a:lnTo>
                <a:cubicBezTo>
                  <a:pt x="3696054" y="1604979"/>
                  <a:pt x="3697579" y="1615837"/>
                  <a:pt x="3700436" y="1624981"/>
                </a:cubicBezTo>
                <a:cubicBezTo>
                  <a:pt x="3710152" y="1656224"/>
                  <a:pt x="3734537" y="1676037"/>
                  <a:pt x="3757017" y="1697754"/>
                </a:cubicBezTo>
                <a:cubicBezTo>
                  <a:pt x="3766924" y="1707280"/>
                  <a:pt x="3773972" y="1720424"/>
                  <a:pt x="3779686" y="1733189"/>
                </a:cubicBezTo>
                <a:cubicBezTo>
                  <a:pt x="3794357" y="1766336"/>
                  <a:pt x="3807501" y="1800247"/>
                  <a:pt x="3821407" y="1833776"/>
                </a:cubicBezTo>
                <a:cubicBezTo>
                  <a:pt x="3822741" y="1837014"/>
                  <a:pt x="3826170" y="1839680"/>
                  <a:pt x="3829028" y="1842159"/>
                </a:cubicBezTo>
                <a:cubicBezTo>
                  <a:pt x="3859129" y="1866923"/>
                  <a:pt x="3889418" y="1891498"/>
                  <a:pt x="3919519" y="1916455"/>
                </a:cubicBezTo>
                <a:cubicBezTo>
                  <a:pt x="3925233" y="1921217"/>
                  <a:pt x="3929425" y="1928077"/>
                  <a:pt x="3934949" y="1933220"/>
                </a:cubicBezTo>
                <a:cubicBezTo>
                  <a:pt x="3942569" y="1940460"/>
                  <a:pt x="3949810" y="1949604"/>
                  <a:pt x="3958954" y="1953414"/>
                </a:cubicBezTo>
                <a:cubicBezTo>
                  <a:pt x="3987719" y="1965225"/>
                  <a:pt x="4000103" y="1987895"/>
                  <a:pt x="4005437" y="2016470"/>
                </a:cubicBezTo>
                <a:cubicBezTo>
                  <a:pt x="4010390" y="2042571"/>
                  <a:pt x="4014582" y="2068670"/>
                  <a:pt x="4020296" y="2094579"/>
                </a:cubicBezTo>
                <a:cubicBezTo>
                  <a:pt x="4027154" y="2126202"/>
                  <a:pt x="4034584" y="2157637"/>
                  <a:pt x="4042967" y="2188880"/>
                </a:cubicBezTo>
                <a:cubicBezTo>
                  <a:pt x="4046587" y="2202405"/>
                  <a:pt x="4050777" y="2216693"/>
                  <a:pt x="4058207" y="2228315"/>
                </a:cubicBezTo>
                <a:cubicBezTo>
                  <a:pt x="4078782" y="2260891"/>
                  <a:pt x="4092688" y="2295754"/>
                  <a:pt x="4087164" y="2334045"/>
                </a:cubicBezTo>
                <a:cubicBezTo>
                  <a:pt x="4082782" y="2364716"/>
                  <a:pt x="4094022" y="2390435"/>
                  <a:pt x="4111549" y="2409486"/>
                </a:cubicBezTo>
                <a:cubicBezTo>
                  <a:pt x="4119503" y="2418155"/>
                  <a:pt x="4125016" y="2426977"/>
                  <a:pt x="4128650" y="2435913"/>
                </a:cubicBezTo>
                <a:lnTo>
                  <a:pt x="4134481" y="2463018"/>
                </a:lnTo>
                <a:lnTo>
                  <a:pt x="4125839" y="2518262"/>
                </a:lnTo>
                <a:lnTo>
                  <a:pt x="4125838" y="2518264"/>
                </a:lnTo>
                <a:cubicBezTo>
                  <a:pt x="4123171" y="2527790"/>
                  <a:pt x="4122027" y="2536457"/>
                  <a:pt x="4122194" y="2545006"/>
                </a:cubicBezTo>
                <a:lnTo>
                  <a:pt x="4122194" y="2545007"/>
                </a:lnTo>
                <a:cubicBezTo>
                  <a:pt x="4122360" y="2553556"/>
                  <a:pt x="4123837" y="2561986"/>
                  <a:pt x="4126408" y="2571035"/>
                </a:cubicBezTo>
                <a:cubicBezTo>
                  <a:pt x="4138410" y="2612946"/>
                  <a:pt x="4170987" y="2640951"/>
                  <a:pt x="4199563" y="2668002"/>
                </a:cubicBezTo>
                <a:cubicBezTo>
                  <a:pt x="4223947" y="2691055"/>
                  <a:pt x="4237663" y="2716964"/>
                  <a:pt x="4247953" y="2745349"/>
                </a:cubicBezTo>
                <a:lnTo>
                  <a:pt x="4247954" y="2745352"/>
                </a:lnTo>
                <a:lnTo>
                  <a:pt x="4253873" y="2778006"/>
                </a:lnTo>
                <a:lnTo>
                  <a:pt x="4253453" y="2785440"/>
                </a:lnTo>
                <a:lnTo>
                  <a:pt x="4243374" y="2811780"/>
                </a:lnTo>
                <a:lnTo>
                  <a:pt x="4243371" y="2811787"/>
                </a:lnTo>
                <a:lnTo>
                  <a:pt x="4243372" y="2811787"/>
                </a:lnTo>
                <a:lnTo>
                  <a:pt x="4243374" y="2811780"/>
                </a:lnTo>
                <a:lnTo>
                  <a:pt x="4253025" y="2793023"/>
                </a:lnTo>
                <a:lnTo>
                  <a:pt x="4253453" y="2785440"/>
                </a:lnTo>
                <a:lnTo>
                  <a:pt x="4254654" y="2782305"/>
                </a:lnTo>
                <a:lnTo>
                  <a:pt x="4253873" y="2778006"/>
                </a:lnTo>
                <a:lnTo>
                  <a:pt x="4254284" y="2770758"/>
                </a:lnTo>
                <a:lnTo>
                  <a:pt x="4247954" y="2745352"/>
                </a:lnTo>
                <a:lnTo>
                  <a:pt x="4247953" y="2745348"/>
                </a:lnTo>
                <a:cubicBezTo>
                  <a:pt x="4237663" y="2716963"/>
                  <a:pt x="4223947" y="2691054"/>
                  <a:pt x="4199563" y="2668001"/>
                </a:cubicBezTo>
                <a:cubicBezTo>
                  <a:pt x="4170987" y="2640950"/>
                  <a:pt x="4138410" y="2612945"/>
                  <a:pt x="4126408" y="2571034"/>
                </a:cubicBezTo>
                <a:lnTo>
                  <a:pt x="4122194" y="2545007"/>
                </a:lnTo>
                <a:lnTo>
                  <a:pt x="4125838" y="2518265"/>
                </a:lnTo>
                <a:lnTo>
                  <a:pt x="4125839" y="2518262"/>
                </a:lnTo>
                <a:lnTo>
                  <a:pt x="4132419" y="2490551"/>
                </a:lnTo>
                <a:lnTo>
                  <a:pt x="4134481" y="2463018"/>
                </a:lnTo>
                <a:lnTo>
                  <a:pt x="4134481" y="2463017"/>
                </a:lnTo>
                <a:cubicBezTo>
                  <a:pt x="4133600" y="2444777"/>
                  <a:pt x="4127457" y="2426822"/>
                  <a:pt x="4111549" y="2409485"/>
                </a:cubicBezTo>
                <a:cubicBezTo>
                  <a:pt x="4094022" y="2390434"/>
                  <a:pt x="4082782" y="2364715"/>
                  <a:pt x="4087164" y="2334044"/>
                </a:cubicBezTo>
                <a:cubicBezTo>
                  <a:pt x="4092688" y="2295753"/>
                  <a:pt x="4078782" y="2260890"/>
                  <a:pt x="4058207" y="2228314"/>
                </a:cubicBezTo>
                <a:cubicBezTo>
                  <a:pt x="4050777" y="2216692"/>
                  <a:pt x="4046587" y="2202404"/>
                  <a:pt x="4042967" y="2188879"/>
                </a:cubicBezTo>
                <a:cubicBezTo>
                  <a:pt x="4034584" y="2157636"/>
                  <a:pt x="4027154" y="2126201"/>
                  <a:pt x="4020296" y="2094578"/>
                </a:cubicBezTo>
                <a:cubicBezTo>
                  <a:pt x="4014582" y="2068669"/>
                  <a:pt x="4010390" y="2042570"/>
                  <a:pt x="4005437" y="2016469"/>
                </a:cubicBezTo>
                <a:cubicBezTo>
                  <a:pt x="4000103" y="1987894"/>
                  <a:pt x="3987719" y="1965224"/>
                  <a:pt x="3958954" y="1953413"/>
                </a:cubicBezTo>
                <a:cubicBezTo>
                  <a:pt x="3949810" y="1949603"/>
                  <a:pt x="3942569" y="1940459"/>
                  <a:pt x="3934949" y="1933219"/>
                </a:cubicBezTo>
                <a:cubicBezTo>
                  <a:pt x="3929425" y="1928076"/>
                  <a:pt x="3925233" y="1921216"/>
                  <a:pt x="3919519" y="1916454"/>
                </a:cubicBezTo>
                <a:cubicBezTo>
                  <a:pt x="3889418" y="1891497"/>
                  <a:pt x="3859129" y="1866922"/>
                  <a:pt x="3829028" y="1842158"/>
                </a:cubicBezTo>
                <a:cubicBezTo>
                  <a:pt x="3826170" y="1839679"/>
                  <a:pt x="3822741" y="1837013"/>
                  <a:pt x="3821407" y="1833775"/>
                </a:cubicBezTo>
                <a:cubicBezTo>
                  <a:pt x="3807501" y="1800246"/>
                  <a:pt x="3794358" y="1766335"/>
                  <a:pt x="3779686" y="1733188"/>
                </a:cubicBezTo>
                <a:cubicBezTo>
                  <a:pt x="3773972" y="1720423"/>
                  <a:pt x="3766924" y="1707279"/>
                  <a:pt x="3757018" y="1697753"/>
                </a:cubicBezTo>
                <a:cubicBezTo>
                  <a:pt x="3734538" y="1676036"/>
                  <a:pt x="3710152" y="1656223"/>
                  <a:pt x="3700436" y="1624980"/>
                </a:cubicBezTo>
                <a:cubicBezTo>
                  <a:pt x="3697580" y="1615836"/>
                  <a:pt x="3696055" y="1604978"/>
                  <a:pt x="3698532" y="1596213"/>
                </a:cubicBezTo>
                <a:close/>
                <a:moveTo>
                  <a:pt x="3745230" y="1459073"/>
                </a:moveTo>
                <a:lnTo>
                  <a:pt x="3745229" y="1459074"/>
                </a:lnTo>
                <a:lnTo>
                  <a:pt x="3736012" y="1481572"/>
                </a:lnTo>
                <a:close/>
                <a:moveTo>
                  <a:pt x="3764423" y="1268758"/>
                </a:moveTo>
                <a:cubicBezTo>
                  <a:pt x="3764875" y="1275402"/>
                  <a:pt x="3766447" y="1281689"/>
                  <a:pt x="3769590" y="1286070"/>
                </a:cubicBezTo>
                <a:cubicBezTo>
                  <a:pt x="3784163" y="1306930"/>
                  <a:pt x="3790403" y="1328553"/>
                  <a:pt x="3791927" y="1350628"/>
                </a:cubicBezTo>
                <a:lnTo>
                  <a:pt x="3786333" y="1413840"/>
                </a:lnTo>
                <a:lnTo>
                  <a:pt x="3791928" y="1350627"/>
                </a:lnTo>
                <a:cubicBezTo>
                  <a:pt x="3790403" y="1328552"/>
                  <a:pt x="3784164" y="1306930"/>
                  <a:pt x="3769590" y="1286069"/>
                </a:cubicBezTo>
                <a:close/>
                <a:moveTo>
                  <a:pt x="3706152" y="773035"/>
                </a:moveTo>
                <a:lnTo>
                  <a:pt x="3706152" y="773036"/>
                </a:lnTo>
                <a:cubicBezTo>
                  <a:pt x="3708438" y="800277"/>
                  <a:pt x="3711676" y="827330"/>
                  <a:pt x="3714152" y="854380"/>
                </a:cubicBezTo>
                <a:cubicBezTo>
                  <a:pt x="3716438" y="878957"/>
                  <a:pt x="3717200" y="903723"/>
                  <a:pt x="3745205" y="915344"/>
                </a:cubicBezTo>
                <a:cubicBezTo>
                  <a:pt x="3749587" y="917060"/>
                  <a:pt x="3752825" y="922774"/>
                  <a:pt x="3755683" y="927156"/>
                </a:cubicBezTo>
                <a:cubicBezTo>
                  <a:pt x="3799691" y="994786"/>
                  <a:pt x="3798547" y="1030981"/>
                  <a:pt x="3752063" y="1097088"/>
                </a:cubicBezTo>
                <a:cubicBezTo>
                  <a:pt x="3747301" y="1103946"/>
                  <a:pt x="3743871" y="1118614"/>
                  <a:pt x="3747681" y="1123186"/>
                </a:cubicBezTo>
                <a:cubicBezTo>
                  <a:pt x="3763493" y="1142618"/>
                  <a:pt x="3770542" y="1162954"/>
                  <a:pt x="3772400" y="1184029"/>
                </a:cubicBezTo>
                <a:cubicBezTo>
                  <a:pt x="3770542" y="1162954"/>
                  <a:pt x="3763494" y="1142617"/>
                  <a:pt x="3747682" y="1123185"/>
                </a:cubicBezTo>
                <a:cubicBezTo>
                  <a:pt x="3743872" y="1118613"/>
                  <a:pt x="3747302" y="1103945"/>
                  <a:pt x="3752064" y="1097087"/>
                </a:cubicBezTo>
                <a:cubicBezTo>
                  <a:pt x="3798548" y="1030980"/>
                  <a:pt x="3799692" y="994785"/>
                  <a:pt x="3755684" y="927155"/>
                </a:cubicBezTo>
                <a:cubicBezTo>
                  <a:pt x="3752826" y="922773"/>
                  <a:pt x="3749588" y="917059"/>
                  <a:pt x="3745206" y="915343"/>
                </a:cubicBezTo>
                <a:cubicBezTo>
                  <a:pt x="3717200" y="903722"/>
                  <a:pt x="3716438" y="878956"/>
                  <a:pt x="3714152" y="854379"/>
                </a:cubicBezTo>
                <a:close/>
                <a:moveTo>
                  <a:pt x="3761553" y="517851"/>
                </a:moveTo>
                <a:lnTo>
                  <a:pt x="3752635" y="556048"/>
                </a:lnTo>
                <a:cubicBezTo>
                  <a:pt x="3750539" y="564049"/>
                  <a:pt x="3745015" y="572623"/>
                  <a:pt x="3746157" y="580051"/>
                </a:cubicBezTo>
                <a:cubicBezTo>
                  <a:pt x="3749491" y="601579"/>
                  <a:pt x="3747062" y="622201"/>
                  <a:pt x="3742776" y="642538"/>
                </a:cubicBezTo>
                <a:lnTo>
                  <a:pt x="3730253" y="694928"/>
                </a:lnTo>
                <a:lnTo>
                  <a:pt x="3742777" y="642537"/>
                </a:lnTo>
                <a:cubicBezTo>
                  <a:pt x="3747063" y="622201"/>
                  <a:pt x="3749492" y="601578"/>
                  <a:pt x="3746158" y="580050"/>
                </a:cubicBezTo>
                <a:cubicBezTo>
                  <a:pt x="3745016" y="572622"/>
                  <a:pt x="3750540" y="564048"/>
                  <a:pt x="3752636" y="556047"/>
                </a:cubicBezTo>
                <a:close/>
                <a:moveTo>
                  <a:pt x="3774848" y="298169"/>
                </a:moveTo>
                <a:lnTo>
                  <a:pt x="3760065" y="313534"/>
                </a:lnTo>
                <a:cubicBezTo>
                  <a:pt x="3755873" y="316390"/>
                  <a:pt x="3758159" y="330299"/>
                  <a:pt x="3759493" y="338871"/>
                </a:cubicBezTo>
                <a:lnTo>
                  <a:pt x="3759500" y="338900"/>
                </a:lnTo>
                <a:lnTo>
                  <a:pt x="3769400" y="395640"/>
                </a:lnTo>
                <a:lnTo>
                  <a:pt x="3765590" y="367328"/>
                </a:lnTo>
                <a:lnTo>
                  <a:pt x="3759500" y="338900"/>
                </a:lnTo>
                <a:lnTo>
                  <a:pt x="3759494" y="338870"/>
                </a:lnTo>
                <a:cubicBezTo>
                  <a:pt x="3758160" y="330298"/>
                  <a:pt x="3755874" y="316389"/>
                  <a:pt x="3760066" y="313533"/>
                </a:cubicBezTo>
                <a:close/>
                <a:moveTo>
                  <a:pt x="3782393" y="281568"/>
                </a:moveTo>
                <a:lnTo>
                  <a:pt x="3777498" y="295415"/>
                </a:lnTo>
                <a:lnTo>
                  <a:pt x="3777499" y="295415"/>
                </a:lnTo>
                <a:close/>
                <a:moveTo>
                  <a:pt x="3769073" y="24486"/>
                </a:moveTo>
                <a:lnTo>
                  <a:pt x="3766810" y="74129"/>
                </a:lnTo>
                <a:cubicBezTo>
                  <a:pt x="3767733" y="91492"/>
                  <a:pt x="3770043" y="108703"/>
                  <a:pt x="3772734" y="125861"/>
                </a:cubicBezTo>
                <a:lnTo>
                  <a:pt x="3777129" y="153387"/>
                </a:lnTo>
                <a:lnTo>
                  <a:pt x="3785402" y="228944"/>
                </a:lnTo>
                <a:lnTo>
                  <a:pt x="3780943" y="177271"/>
                </a:lnTo>
                <a:lnTo>
                  <a:pt x="3777129" y="153387"/>
                </a:lnTo>
                <a:lnTo>
                  <a:pt x="3776930" y="151569"/>
                </a:lnTo>
                <a:cubicBezTo>
                  <a:pt x="3772700" y="125876"/>
                  <a:pt x="3768195" y="100174"/>
                  <a:pt x="3766811" y="74129"/>
                </a:cubicBezTo>
                <a:close/>
                <a:moveTo>
                  <a:pt x="3766492" y="0"/>
                </a:moveTo>
                <a:lnTo>
                  <a:pt x="4230600" y="0"/>
                </a:lnTo>
                <a:lnTo>
                  <a:pt x="4229473" y="2817"/>
                </a:lnTo>
                <a:cubicBezTo>
                  <a:pt x="4221092" y="21486"/>
                  <a:pt x="4218423" y="43012"/>
                  <a:pt x="4215375" y="63587"/>
                </a:cubicBezTo>
                <a:cubicBezTo>
                  <a:pt x="4209851" y="101308"/>
                  <a:pt x="4206421" y="139219"/>
                  <a:pt x="4201468" y="176939"/>
                </a:cubicBezTo>
                <a:cubicBezTo>
                  <a:pt x="4200325" y="184941"/>
                  <a:pt x="4198231" y="194085"/>
                  <a:pt x="4193466" y="200182"/>
                </a:cubicBezTo>
                <a:cubicBezTo>
                  <a:pt x="4161461" y="241901"/>
                  <a:pt x="4152508" y="292579"/>
                  <a:pt x="4155554" y="340774"/>
                </a:cubicBezTo>
                <a:cubicBezTo>
                  <a:pt x="4157843" y="378686"/>
                  <a:pt x="4159557" y="415835"/>
                  <a:pt x="4156319" y="453364"/>
                </a:cubicBezTo>
                <a:cubicBezTo>
                  <a:pt x="4156127" y="456222"/>
                  <a:pt x="4156509" y="460032"/>
                  <a:pt x="4158033" y="462126"/>
                </a:cubicBezTo>
                <a:cubicBezTo>
                  <a:pt x="4168129" y="475081"/>
                  <a:pt x="4168891" y="488607"/>
                  <a:pt x="4170605" y="505182"/>
                </a:cubicBezTo>
                <a:cubicBezTo>
                  <a:pt x="4173083" y="528615"/>
                  <a:pt x="4171367" y="550141"/>
                  <a:pt x="4167177" y="571860"/>
                </a:cubicBezTo>
                <a:cubicBezTo>
                  <a:pt x="4164129" y="587672"/>
                  <a:pt x="4157843" y="603673"/>
                  <a:pt x="4149840" y="617772"/>
                </a:cubicBezTo>
                <a:cubicBezTo>
                  <a:pt x="4138600" y="637392"/>
                  <a:pt x="4134220" y="656255"/>
                  <a:pt x="4149078" y="674923"/>
                </a:cubicBezTo>
                <a:cubicBezTo>
                  <a:pt x="4164891" y="695116"/>
                  <a:pt x="4159367" y="717977"/>
                  <a:pt x="4159937" y="740268"/>
                </a:cubicBezTo>
                <a:cubicBezTo>
                  <a:pt x="4160129" y="749982"/>
                  <a:pt x="4159747" y="760270"/>
                  <a:pt x="4162223" y="769605"/>
                </a:cubicBezTo>
                <a:cubicBezTo>
                  <a:pt x="4169273" y="796655"/>
                  <a:pt x="4179941" y="822756"/>
                  <a:pt x="4184703" y="850189"/>
                </a:cubicBezTo>
                <a:cubicBezTo>
                  <a:pt x="4187370" y="865430"/>
                  <a:pt x="4182607" y="882384"/>
                  <a:pt x="4179179" y="898198"/>
                </a:cubicBezTo>
                <a:cubicBezTo>
                  <a:pt x="4175559" y="914200"/>
                  <a:pt x="4170035" y="930011"/>
                  <a:pt x="4164319" y="945444"/>
                </a:cubicBezTo>
                <a:cubicBezTo>
                  <a:pt x="4160509" y="955920"/>
                  <a:pt x="4156889" y="967350"/>
                  <a:pt x="4150030" y="975733"/>
                </a:cubicBezTo>
                <a:cubicBezTo>
                  <a:pt x="4134410" y="994785"/>
                  <a:pt x="4131742" y="1014406"/>
                  <a:pt x="4139934" y="1036887"/>
                </a:cubicBezTo>
                <a:cubicBezTo>
                  <a:pt x="4141268" y="1040315"/>
                  <a:pt x="4141268" y="1044315"/>
                  <a:pt x="4141458" y="1048125"/>
                </a:cubicBezTo>
                <a:cubicBezTo>
                  <a:pt x="4145458" y="1109091"/>
                  <a:pt x="4147936" y="1170051"/>
                  <a:pt x="4154032" y="1230633"/>
                </a:cubicBezTo>
                <a:cubicBezTo>
                  <a:pt x="4156509" y="1255206"/>
                  <a:pt x="4167367" y="1278829"/>
                  <a:pt x="4174225" y="1303024"/>
                </a:cubicBezTo>
                <a:cubicBezTo>
                  <a:pt x="4175559" y="1307978"/>
                  <a:pt x="4177655" y="1313504"/>
                  <a:pt x="4176701" y="1318456"/>
                </a:cubicBezTo>
                <a:cubicBezTo>
                  <a:pt x="4167177" y="1372368"/>
                  <a:pt x="4181083" y="1422854"/>
                  <a:pt x="4199372" y="1472575"/>
                </a:cubicBezTo>
                <a:cubicBezTo>
                  <a:pt x="4201278" y="1477717"/>
                  <a:pt x="4200706" y="1484004"/>
                  <a:pt x="4200325" y="1489720"/>
                </a:cubicBezTo>
                <a:cubicBezTo>
                  <a:pt x="4198993" y="1505724"/>
                  <a:pt x="4192324" y="1523059"/>
                  <a:pt x="4196324" y="1537537"/>
                </a:cubicBezTo>
                <a:cubicBezTo>
                  <a:pt x="4207374" y="1576019"/>
                  <a:pt x="4220709" y="1614120"/>
                  <a:pt x="4237474" y="1650317"/>
                </a:cubicBezTo>
                <a:cubicBezTo>
                  <a:pt x="4254428" y="1687086"/>
                  <a:pt x="4268716" y="1721185"/>
                  <a:pt x="4251572" y="1763287"/>
                </a:cubicBezTo>
                <a:cubicBezTo>
                  <a:pt x="4244332" y="1781194"/>
                  <a:pt x="4249476" y="1804816"/>
                  <a:pt x="4251380" y="1825393"/>
                </a:cubicBezTo>
                <a:cubicBezTo>
                  <a:pt x="4252904" y="1840441"/>
                  <a:pt x="4261478" y="1854920"/>
                  <a:pt x="4261478" y="1869780"/>
                </a:cubicBezTo>
                <a:cubicBezTo>
                  <a:pt x="4261478" y="1909408"/>
                  <a:pt x="4271574" y="1944649"/>
                  <a:pt x="4292149" y="1978940"/>
                </a:cubicBezTo>
                <a:cubicBezTo>
                  <a:pt x="4300150" y="1992279"/>
                  <a:pt x="4294815" y="2013043"/>
                  <a:pt x="4296911" y="2030378"/>
                </a:cubicBezTo>
                <a:cubicBezTo>
                  <a:pt x="4299388" y="2048668"/>
                  <a:pt x="4301673" y="2067525"/>
                  <a:pt x="4307201" y="2085054"/>
                </a:cubicBezTo>
                <a:cubicBezTo>
                  <a:pt x="4321679" y="2130393"/>
                  <a:pt x="4338062" y="2175163"/>
                  <a:pt x="4353302" y="2220312"/>
                </a:cubicBezTo>
                <a:cubicBezTo>
                  <a:pt x="4365877" y="2257459"/>
                  <a:pt x="4355970" y="2294039"/>
                  <a:pt x="4350636" y="2330806"/>
                </a:cubicBezTo>
                <a:cubicBezTo>
                  <a:pt x="4347205" y="2353859"/>
                  <a:pt x="4339013" y="2375383"/>
                  <a:pt x="4351206" y="2401292"/>
                </a:cubicBezTo>
                <a:cubicBezTo>
                  <a:pt x="4362828" y="2426059"/>
                  <a:pt x="4360160" y="2457492"/>
                  <a:pt x="4366446" y="2485307"/>
                </a:cubicBezTo>
                <a:cubicBezTo>
                  <a:pt x="4371781" y="2508742"/>
                  <a:pt x="4380354" y="2531409"/>
                  <a:pt x="4388736" y="2554079"/>
                </a:cubicBezTo>
                <a:cubicBezTo>
                  <a:pt x="4400168" y="2584942"/>
                  <a:pt x="4412167" y="2615421"/>
                  <a:pt x="4406453" y="2649143"/>
                </a:cubicBezTo>
                <a:cubicBezTo>
                  <a:pt x="4399976" y="2687436"/>
                  <a:pt x="4424359" y="2713723"/>
                  <a:pt x="4440554" y="2743826"/>
                </a:cubicBezTo>
                <a:cubicBezTo>
                  <a:pt x="4451603" y="2764590"/>
                  <a:pt x="4459795" y="2787259"/>
                  <a:pt x="4466653" y="2809930"/>
                </a:cubicBezTo>
                <a:cubicBezTo>
                  <a:pt x="4475607" y="2840219"/>
                  <a:pt x="4480941" y="2871462"/>
                  <a:pt x="4489705" y="2901943"/>
                </a:cubicBezTo>
                <a:cubicBezTo>
                  <a:pt x="4502848" y="2948047"/>
                  <a:pt x="4513137" y="2994722"/>
                  <a:pt x="4505897" y="3042728"/>
                </a:cubicBezTo>
                <a:cubicBezTo>
                  <a:pt x="4502659" y="3064827"/>
                  <a:pt x="4502848" y="3085403"/>
                  <a:pt x="4507613" y="3107500"/>
                </a:cubicBezTo>
                <a:cubicBezTo>
                  <a:pt x="4515422" y="3143695"/>
                  <a:pt x="4516376" y="3180844"/>
                  <a:pt x="4545521" y="3209993"/>
                </a:cubicBezTo>
                <a:cubicBezTo>
                  <a:pt x="4555811" y="3220280"/>
                  <a:pt x="4558477" y="3238758"/>
                  <a:pt x="4563811" y="3253809"/>
                </a:cubicBezTo>
                <a:cubicBezTo>
                  <a:pt x="4570099" y="3271145"/>
                  <a:pt x="4566858" y="3283908"/>
                  <a:pt x="4548570" y="3293244"/>
                </a:cubicBezTo>
                <a:cubicBezTo>
                  <a:pt x="4540379" y="3297434"/>
                  <a:pt x="4532378" y="3309437"/>
                  <a:pt x="4531043" y="3318771"/>
                </a:cubicBezTo>
                <a:cubicBezTo>
                  <a:pt x="4527043" y="3346776"/>
                  <a:pt x="4532950" y="3372495"/>
                  <a:pt x="4545904" y="3399546"/>
                </a:cubicBezTo>
                <a:cubicBezTo>
                  <a:pt x="4558096" y="3424883"/>
                  <a:pt x="4556762" y="3456508"/>
                  <a:pt x="4561524" y="3485275"/>
                </a:cubicBezTo>
                <a:cubicBezTo>
                  <a:pt x="4564954" y="3505657"/>
                  <a:pt x="4572002" y="3526042"/>
                  <a:pt x="4572002" y="3546617"/>
                </a:cubicBezTo>
                <a:cubicBezTo>
                  <a:pt x="4572002" y="3572146"/>
                  <a:pt x="4565907" y="3597482"/>
                  <a:pt x="4563620" y="3623201"/>
                </a:cubicBezTo>
                <a:cubicBezTo>
                  <a:pt x="4561716" y="3643204"/>
                  <a:pt x="4562478" y="3663589"/>
                  <a:pt x="4560192" y="3683591"/>
                </a:cubicBezTo>
                <a:cubicBezTo>
                  <a:pt x="4558477" y="3699976"/>
                  <a:pt x="4554096" y="3716168"/>
                  <a:pt x="4550476" y="3732361"/>
                </a:cubicBezTo>
                <a:cubicBezTo>
                  <a:pt x="4549142" y="3738267"/>
                  <a:pt x="4543998" y="3744173"/>
                  <a:pt x="4544759" y="3749506"/>
                </a:cubicBezTo>
                <a:cubicBezTo>
                  <a:pt x="4552953" y="3802467"/>
                  <a:pt x="4516376" y="3840569"/>
                  <a:pt x="4500182" y="3885338"/>
                </a:cubicBezTo>
                <a:cubicBezTo>
                  <a:pt x="4483035" y="3932394"/>
                  <a:pt x="4456748" y="3977925"/>
                  <a:pt x="4464557" y="4030503"/>
                </a:cubicBezTo>
                <a:cubicBezTo>
                  <a:pt x="4469319" y="4062318"/>
                  <a:pt x="4480369" y="4092989"/>
                  <a:pt x="4487039" y="4124614"/>
                </a:cubicBezTo>
                <a:cubicBezTo>
                  <a:pt x="4489324" y="4135854"/>
                  <a:pt x="4488943" y="4148427"/>
                  <a:pt x="4486656" y="4159667"/>
                </a:cubicBezTo>
                <a:cubicBezTo>
                  <a:pt x="4476177" y="4213961"/>
                  <a:pt x="4474653" y="4267493"/>
                  <a:pt x="4491801" y="4320837"/>
                </a:cubicBezTo>
                <a:cubicBezTo>
                  <a:pt x="4494659" y="4329979"/>
                  <a:pt x="4497325" y="4339695"/>
                  <a:pt x="4497325" y="4349222"/>
                </a:cubicBezTo>
                <a:cubicBezTo>
                  <a:pt x="4497325" y="4401419"/>
                  <a:pt x="4493324" y="4452665"/>
                  <a:pt x="4474653" y="4502579"/>
                </a:cubicBezTo>
                <a:cubicBezTo>
                  <a:pt x="4468368" y="4519343"/>
                  <a:pt x="4472368" y="4539728"/>
                  <a:pt x="4470844" y="4558207"/>
                </a:cubicBezTo>
                <a:cubicBezTo>
                  <a:pt x="4469511" y="4575351"/>
                  <a:pt x="4468940" y="4592878"/>
                  <a:pt x="4464557" y="4609452"/>
                </a:cubicBezTo>
                <a:cubicBezTo>
                  <a:pt x="4458082" y="4633647"/>
                  <a:pt x="4457320" y="4656126"/>
                  <a:pt x="4463033" y="4681083"/>
                </a:cubicBezTo>
                <a:cubicBezTo>
                  <a:pt x="4468368" y="4704895"/>
                  <a:pt x="4465702" y="4730614"/>
                  <a:pt x="4465891" y="4755381"/>
                </a:cubicBezTo>
                <a:cubicBezTo>
                  <a:pt x="4466082" y="4783004"/>
                  <a:pt x="4466272" y="4810627"/>
                  <a:pt x="4465319" y="4838250"/>
                </a:cubicBezTo>
                <a:cubicBezTo>
                  <a:pt x="4464940" y="4849300"/>
                  <a:pt x="4457320" y="4861873"/>
                  <a:pt x="4460367" y="4871019"/>
                </a:cubicBezTo>
                <a:cubicBezTo>
                  <a:pt x="4470653" y="4900546"/>
                  <a:pt x="4458271" y="4930075"/>
                  <a:pt x="4463795" y="4959602"/>
                </a:cubicBezTo>
                <a:cubicBezTo>
                  <a:pt x="4466653" y="4974082"/>
                  <a:pt x="4458844" y="4990465"/>
                  <a:pt x="4458082" y="5006086"/>
                </a:cubicBezTo>
                <a:cubicBezTo>
                  <a:pt x="4456748" y="5031614"/>
                  <a:pt x="4457320" y="5057141"/>
                  <a:pt x="4456937" y="5082670"/>
                </a:cubicBezTo>
                <a:cubicBezTo>
                  <a:pt x="4456748" y="5091052"/>
                  <a:pt x="4455986" y="5099245"/>
                  <a:pt x="4455603" y="5107627"/>
                </a:cubicBezTo>
                <a:cubicBezTo>
                  <a:pt x="4455223" y="5115057"/>
                  <a:pt x="4453508" y="5122867"/>
                  <a:pt x="4454840" y="5129916"/>
                </a:cubicBezTo>
                <a:cubicBezTo>
                  <a:pt x="4459605" y="5155445"/>
                  <a:pt x="4467415" y="5180591"/>
                  <a:pt x="4470464" y="5206308"/>
                </a:cubicBezTo>
                <a:cubicBezTo>
                  <a:pt x="4473130" y="5228597"/>
                  <a:pt x="4469511" y="5251650"/>
                  <a:pt x="4471415" y="5274129"/>
                </a:cubicBezTo>
                <a:cubicBezTo>
                  <a:pt x="4474653" y="5313754"/>
                  <a:pt x="4480369" y="5353379"/>
                  <a:pt x="4483990" y="5393005"/>
                </a:cubicBezTo>
                <a:cubicBezTo>
                  <a:pt x="4484752" y="5401579"/>
                  <a:pt x="4479988" y="5410531"/>
                  <a:pt x="4479607" y="5419295"/>
                </a:cubicBezTo>
                <a:cubicBezTo>
                  <a:pt x="4478656" y="5446728"/>
                  <a:pt x="4478464" y="5474161"/>
                  <a:pt x="4477894" y="5501594"/>
                </a:cubicBezTo>
                <a:cubicBezTo>
                  <a:pt x="4477702" y="5517215"/>
                  <a:pt x="4478273" y="5533027"/>
                  <a:pt x="4476560" y="5548460"/>
                </a:cubicBezTo>
                <a:cubicBezTo>
                  <a:pt x="4474273" y="5568842"/>
                  <a:pt x="4470844" y="5587321"/>
                  <a:pt x="4485703" y="5606372"/>
                </a:cubicBezTo>
                <a:cubicBezTo>
                  <a:pt x="4508755" y="5635711"/>
                  <a:pt x="4499801" y="5673050"/>
                  <a:pt x="4505134" y="5706959"/>
                </a:cubicBezTo>
                <a:cubicBezTo>
                  <a:pt x="4506468" y="5715723"/>
                  <a:pt x="4506659" y="5724678"/>
                  <a:pt x="4508183" y="5733440"/>
                </a:cubicBezTo>
                <a:cubicBezTo>
                  <a:pt x="4511041" y="5749634"/>
                  <a:pt x="4514279" y="5765635"/>
                  <a:pt x="4517519" y="5781830"/>
                </a:cubicBezTo>
                <a:cubicBezTo>
                  <a:pt x="4518089" y="5784686"/>
                  <a:pt x="4518281" y="5787924"/>
                  <a:pt x="4519234" y="5790592"/>
                </a:cubicBezTo>
                <a:cubicBezTo>
                  <a:pt x="4527233" y="5815169"/>
                  <a:pt x="4536378" y="5839361"/>
                  <a:pt x="4542855" y="5864318"/>
                </a:cubicBezTo>
                <a:cubicBezTo>
                  <a:pt x="4546095" y="5876511"/>
                  <a:pt x="4546476" y="5890037"/>
                  <a:pt x="4544759" y="5902610"/>
                </a:cubicBezTo>
                <a:cubicBezTo>
                  <a:pt x="4539808" y="5939377"/>
                  <a:pt x="4537712" y="5975764"/>
                  <a:pt x="4544951" y="6012723"/>
                </a:cubicBezTo>
                <a:cubicBezTo>
                  <a:pt x="4547808" y="6027392"/>
                  <a:pt x="4543045" y="6043776"/>
                  <a:pt x="4541332" y="6059397"/>
                </a:cubicBezTo>
                <a:cubicBezTo>
                  <a:pt x="4536759" y="6096736"/>
                  <a:pt x="4531805" y="6134075"/>
                  <a:pt x="4527426" y="6171605"/>
                </a:cubicBezTo>
                <a:cubicBezTo>
                  <a:pt x="4524758" y="6195037"/>
                  <a:pt x="4523234" y="6218660"/>
                  <a:pt x="4520568" y="6242093"/>
                </a:cubicBezTo>
                <a:cubicBezTo>
                  <a:pt x="4517327" y="6269144"/>
                  <a:pt x="4512375" y="6296005"/>
                  <a:pt x="4509706" y="6323058"/>
                </a:cubicBezTo>
                <a:cubicBezTo>
                  <a:pt x="4506659" y="6353919"/>
                  <a:pt x="4506089" y="6384972"/>
                  <a:pt x="4502848" y="6415833"/>
                </a:cubicBezTo>
                <a:cubicBezTo>
                  <a:pt x="4496563" y="6472225"/>
                  <a:pt x="4489132" y="6528424"/>
                  <a:pt x="4482084" y="6584812"/>
                </a:cubicBezTo>
                <a:cubicBezTo>
                  <a:pt x="4475226" y="6639488"/>
                  <a:pt x="4469129" y="6694164"/>
                  <a:pt x="4460557" y="6748458"/>
                </a:cubicBezTo>
                <a:cubicBezTo>
                  <a:pt x="4456937" y="6771319"/>
                  <a:pt x="4447030" y="6793035"/>
                  <a:pt x="4441507" y="6815516"/>
                </a:cubicBezTo>
                <a:lnTo>
                  <a:pt x="4431806" y="6858001"/>
                </a:lnTo>
                <a:lnTo>
                  <a:pt x="4259554" y="6858001"/>
                </a:lnTo>
                <a:lnTo>
                  <a:pt x="4259554" y="6858002"/>
                </a:lnTo>
                <a:lnTo>
                  <a:pt x="0" y="6858002"/>
                </a:lnTo>
                <a:lnTo>
                  <a:pt x="0" y="2"/>
                </a:lnTo>
                <a:lnTo>
                  <a:pt x="3766492" y="1"/>
                </a:lnTo>
                <a:lnTo>
                  <a:pt x="3769210" y="21486"/>
                </a:lnTo>
                <a:close/>
              </a:path>
            </a:pathLst>
          </a:custGeom>
          <a:solidFill>
            <a:schemeClr val="tx1">
              <a:alpha val="14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42F5C9-A928-D567-66BB-1D8FA40E3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635" y="1143000"/>
            <a:ext cx="3285045" cy="4572000"/>
          </a:xfrm>
        </p:spPr>
        <p:txBody>
          <a:bodyPr anchor="ctr">
            <a:normAutofit/>
          </a:bodyPr>
          <a:lstStyle/>
          <a:p>
            <a:pPr algn="r"/>
            <a:r>
              <a:rPr lang="en-CA" dirty="0"/>
              <a:t>Benefits for Curlers</a:t>
            </a:r>
            <a:endParaRPr lang="en-CA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C03C1F1-33AC-4C16-AD56-DD6382C369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508320" y="-1"/>
            <a:ext cx="548640" cy="6858001"/>
            <a:chOff x="3697284" y="-1"/>
            <a:chExt cx="884241" cy="6858001"/>
          </a:xfrm>
          <a:effectLst>
            <a:outerShdw blurRad="381000" dist="152400" algn="l" rotWithShape="0">
              <a:prstClr val="black">
                <a:alpha val="10000"/>
              </a:prstClr>
            </a:outerShdw>
          </a:effectLst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66E751B-0173-4DAE-BDFD-D5855E48F6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05641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24F58DB-B3B0-4265-8312-8233702627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15166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blipFill dpi="0" rotWithShape="1">
              <a:blip r:embed="rId2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64E64A-B56A-7CB3-8629-0C716E128E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49369" y="1143000"/>
            <a:ext cx="5876395" cy="4572000"/>
          </a:xfrm>
        </p:spPr>
        <p:txBody>
          <a:bodyPr anchor="ctr">
            <a:normAutofit/>
          </a:bodyPr>
          <a:lstStyle/>
          <a:p>
            <a:r>
              <a:rPr lang="en-US" sz="2400"/>
              <a:t>Allows traditional curlers to prolong their career twenty plus years</a:t>
            </a:r>
            <a:br>
              <a:rPr lang="en-US" sz="2400"/>
            </a:br>
            <a:endParaRPr lang="en-US" sz="2400"/>
          </a:p>
          <a:p>
            <a:r>
              <a:rPr lang="en-US" sz="2400"/>
              <a:t>Facilitates a return to curling for retired players </a:t>
            </a:r>
            <a:br>
              <a:rPr lang="en-US" sz="2400"/>
            </a:br>
            <a:endParaRPr lang="en-US" sz="2400"/>
          </a:p>
          <a:p>
            <a:r>
              <a:rPr lang="en-US" sz="2400"/>
              <a:t>Makes it easy to take up curling later in life</a:t>
            </a:r>
            <a:br>
              <a:rPr lang="en-US" sz="2400"/>
            </a:br>
            <a:endParaRPr lang="en-US" sz="2400"/>
          </a:p>
          <a:p>
            <a:r>
              <a:rPr lang="en-US" sz="2400"/>
              <a:t>Social interaction and physical activity benefits</a:t>
            </a:r>
            <a:br>
              <a:rPr lang="en-US" sz="2400"/>
            </a:br>
            <a:endParaRPr lang="en-US" sz="2400"/>
          </a:p>
          <a:p>
            <a:r>
              <a:rPr lang="en-US" sz="2400"/>
              <a:t>Be part of a remarkable and inclusive sport  </a:t>
            </a:r>
            <a:endParaRPr lang="en-CA" sz="2400"/>
          </a:p>
        </p:txBody>
      </p:sp>
    </p:spTree>
    <p:extLst>
      <p:ext uri="{BB962C8B-B14F-4D97-AF65-F5344CB8AC3E}">
        <p14:creationId xmlns:p14="http://schemas.microsoft.com/office/powerpoint/2010/main" val="3618193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9FEAAE4-608F-4DE6-97B4-51573869A3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5062873" cy="6858003"/>
          </a:xfrm>
          <a:custGeom>
            <a:avLst/>
            <a:gdLst>
              <a:gd name="connsiteX0" fmla="*/ 4214994 w 4572002"/>
              <a:gd name="connsiteY0" fmla="*/ 6564620 h 6858002"/>
              <a:gd name="connsiteX1" fmla="*/ 4214994 w 4572002"/>
              <a:gd name="connsiteY1" fmla="*/ 6564621 h 6858002"/>
              <a:gd name="connsiteX2" fmla="*/ 4237474 w 4572002"/>
              <a:gd name="connsiteY2" fmla="*/ 6588626 h 6858002"/>
              <a:gd name="connsiteX3" fmla="*/ 4254096 w 4572002"/>
              <a:gd name="connsiteY3" fmla="*/ 6625225 h 6858002"/>
              <a:gd name="connsiteX4" fmla="*/ 4247001 w 4572002"/>
              <a:gd name="connsiteY4" fmla="*/ 6662540 h 6858002"/>
              <a:gd name="connsiteX5" fmla="*/ 4247000 w 4572002"/>
              <a:gd name="connsiteY5" fmla="*/ 6662541 h 6858002"/>
              <a:gd name="connsiteX6" fmla="*/ 4246999 w 4572002"/>
              <a:gd name="connsiteY6" fmla="*/ 6662544 h 6858002"/>
              <a:gd name="connsiteX7" fmla="*/ 4235550 w 4572002"/>
              <a:gd name="connsiteY7" fmla="*/ 6683027 h 6858002"/>
              <a:gd name="connsiteX8" fmla="*/ 4232403 w 4572002"/>
              <a:gd name="connsiteY8" fmla="*/ 6702976 h 6858002"/>
              <a:gd name="connsiteX9" fmla="*/ 4232403 w 4572002"/>
              <a:gd name="connsiteY9" fmla="*/ 6702977 h 6858002"/>
              <a:gd name="connsiteX10" fmla="*/ 4246238 w 4572002"/>
              <a:gd name="connsiteY10" fmla="*/ 6742553 h 6858002"/>
              <a:gd name="connsiteX11" fmla="*/ 4246239 w 4572002"/>
              <a:gd name="connsiteY11" fmla="*/ 6742555 h 6858002"/>
              <a:gd name="connsiteX12" fmla="*/ 4265716 w 4572002"/>
              <a:gd name="connsiteY12" fmla="*/ 6812062 h 6858002"/>
              <a:gd name="connsiteX13" fmla="*/ 4265717 w 4572002"/>
              <a:gd name="connsiteY13" fmla="*/ 6812064 h 6858002"/>
              <a:gd name="connsiteX14" fmla="*/ 4265717 w 4572002"/>
              <a:gd name="connsiteY14" fmla="*/ 6812063 h 6858002"/>
              <a:gd name="connsiteX15" fmla="*/ 4265716 w 4572002"/>
              <a:gd name="connsiteY15" fmla="*/ 6812062 h 6858002"/>
              <a:gd name="connsiteX16" fmla="*/ 4260942 w 4572002"/>
              <a:gd name="connsiteY16" fmla="*/ 6776800 h 6858002"/>
              <a:gd name="connsiteX17" fmla="*/ 4246239 w 4572002"/>
              <a:gd name="connsiteY17" fmla="*/ 6742555 h 6858002"/>
              <a:gd name="connsiteX18" fmla="*/ 4246238 w 4572002"/>
              <a:gd name="connsiteY18" fmla="*/ 6742552 h 6858002"/>
              <a:gd name="connsiteX19" fmla="*/ 4232403 w 4572002"/>
              <a:gd name="connsiteY19" fmla="*/ 6702976 h 6858002"/>
              <a:gd name="connsiteX20" fmla="*/ 4246999 w 4572002"/>
              <a:gd name="connsiteY20" fmla="*/ 6662544 h 6858002"/>
              <a:gd name="connsiteX21" fmla="*/ 4247000 w 4572002"/>
              <a:gd name="connsiteY21" fmla="*/ 6662542 h 6858002"/>
              <a:gd name="connsiteX22" fmla="*/ 4247001 w 4572002"/>
              <a:gd name="connsiteY22" fmla="*/ 6662540 h 6858002"/>
              <a:gd name="connsiteX23" fmla="*/ 4254084 w 4572002"/>
              <a:gd name="connsiteY23" fmla="*/ 6645552 h 6858002"/>
              <a:gd name="connsiteX24" fmla="*/ 4254096 w 4572002"/>
              <a:gd name="connsiteY24" fmla="*/ 6625225 h 6858002"/>
              <a:gd name="connsiteX25" fmla="*/ 4254096 w 4572002"/>
              <a:gd name="connsiteY25" fmla="*/ 6625224 h 6858002"/>
              <a:gd name="connsiteX26" fmla="*/ 4237474 w 4572002"/>
              <a:gd name="connsiteY26" fmla="*/ 6588625 h 6858002"/>
              <a:gd name="connsiteX27" fmla="*/ 4295315 w 4572002"/>
              <a:gd name="connsiteY27" fmla="*/ 6438981 h 6858002"/>
              <a:gd name="connsiteX28" fmla="*/ 4275385 w 4572002"/>
              <a:gd name="connsiteY28" fmla="*/ 6463840 h 6858002"/>
              <a:gd name="connsiteX29" fmla="*/ 4275382 w 4572002"/>
              <a:gd name="connsiteY29" fmla="*/ 6463849 h 6858002"/>
              <a:gd name="connsiteX30" fmla="*/ 4261587 w 4572002"/>
              <a:gd name="connsiteY30" fmla="*/ 6513012 h 6858002"/>
              <a:gd name="connsiteX31" fmla="*/ 4242781 w 4572002"/>
              <a:gd name="connsiteY31" fmla="*/ 6546194 h 6858002"/>
              <a:gd name="connsiteX32" fmla="*/ 4242781 w 4572002"/>
              <a:gd name="connsiteY32" fmla="*/ 6546195 h 6858002"/>
              <a:gd name="connsiteX33" fmla="*/ 4259120 w 4572002"/>
              <a:gd name="connsiteY33" fmla="*/ 6521804 h 6858002"/>
              <a:gd name="connsiteX34" fmla="*/ 4261587 w 4572002"/>
              <a:gd name="connsiteY34" fmla="*/ 6513012 h 6858002"/>
              <a:gd name="connsiteX35" fmla="*/ 4264398 w 4572002"/>
              <a:gd name="connsiteY35" fmla="*/ 6508052 h 6858002"/>
              <a:gd name="connsiteX36" fmla="*/ 4275382 w 4572002"/>
              <a:gd name="connsiteY36" fmla="*/ 6463849 h 6858002"/>
              <a:gd name="connsiteX37" fmla="*/ 4275385 w 4572002"/>
              <a:gd name="connsiteY37" fmla="*/ 6463841 h 6858002"/>
              <a:gd name="connsiteX38" fmla="*/ 4295315 w 4572002"/>
              <a:gd name="connsiteY38" fmla="*/ 6438981 h 6858002"/>
              <a:gd name="connsiteX39" fmla="*/ 4381289 w 4572002"/>
              <a:gd name="connsiteY39" fmla="*/ 6365204 h 6858002"/>
              <a:gd name="connsiteX40" fmla="*/ 4380008 w 4572002"/>
              <a:gd name="connsiteY40" fmla="*/ 6387910 h 6858002"/>
              <a:gd name="connsiteX41" fmla="*/ 4378243 w 4572002"/>
              <a:gd name="connsiteY41" fmla="*/ 6391549 h 6858002"/>
              <a:gd name="connsiteX42" fmla="*/ 4370589 w 4572002"/>
              <a:gd name="connsiteY42" fmla="*/ 6407332 h 6858002"/>
              <a:gd name="connsiteX43" fmla="*/ 4370589 w 4572002"/>
              <a:gd name="connsiteY43" fmla="*/ 6407333 h 6858002"/>
              <a:gd name="connsiteX44" fmla="*/ 4378243 w 4572002"/>
              <a:gd name="connsiteY44" fmla="*/ 6391549 h 6858002"/>
              <a:gd name="connsiteX45" fmla="*/ 4380008 w 4572002"/>
              <a:gd name="connsiteY45" fmla="*/ 6387910 h 6858002"/>
              <a:gd name="connsiteX46" fmla="*/ 4142220 w 4572002"/>
              <a:gd name="connsiteY46" fmla="*/ 4221391 h 6858002"/>
              <a:gd name="connsiteX47" fmla="*/ 4142220 w 4572002"/>
              <a:gd name="connsiteY47" fmla="*/ 4221392 h 6858002"/>
              <a:gd name="connsiteX48" fmla="*/ 4147936 w 4572002"/>
              <a:gd name="connsiteY48" fmla="*/ 4253015 h 6858002"/>
              <a:gd name="connsiteX49" fmla="*/ 4187752 w 4572002"/>
              <a:gd name="connsiteY49" fmla="*/ 4324646 h 6858002"/>
              <a:gd name="connsiteX50" fmla="*/ 4196706 w 4572002"/>
              <a:gd name="connsiteY50" fmla="*/ 4363891 h 6858002"/>
              <a:gd name="connsiteX51" fmla="*/ 4195944 w 4572002"/>
              <a:gd name="connsiteY51" fmla="*/ 4482004 h 6858002"/>
              <a:gd name="connsiteX52" fmla="*/ 4135934 w 4572002"/>
              <a:gd name="connsiteY52" fmla="*/ 4659174 h 6858002"/>
              <a:gd name="connsiteX53" fmla="*/ 4127932 w 4572002"/>
              <a:gd name="connsiteY53" fmla="*/ 4677655 h 6858002"/>
              <a:gd name="connsiteX54" fmla="*/ 4118025 w 4572002"/>
              <a:gd name="connsiteY54" fmla="*/ 4767764 h 6858002"/>
              <a:gd name="connsiteX55" fmla="*/ 4116716 w 4572002"/>
              <a:gd name="connsiteY55" fmla="*/ 4800483 h 6858002"/>
              <a:gd name="connsiteX56" fmla="*/ 4116716 w 4572002"/>
              <a:gd name="connsiteY56" fmla="*/ 4800484 h 6858002"/>
              <a:gd name="connsiteX57" fmla="*/ 4131552 w 4572002"/>
              <a:gd name="connsiteY57" fmla="*/ 4828917 h 6858002"/>
              <a:gd name="connsiteX58" fmla="*/ 4153733 w 4572002"/>
              <a:gd name="connsiteY58" fmla="*/ 4863343 h 6858002"/>
              <a:gd name="connsiteX59" fmla="*/ 4161262 w 4572002"/>
              <a:gd name="connsiteY59" fmla="*/ 4889275 h 6858002"/>
              <a:gd name="connsiteX60" fmla="*/ 4159557 w 4572002"/>
              <a:gd name="connsiteY60" fmla="*/ 4912168 h 6858002"/>
              <a:gd name="connsiteX61" fmla="*/ 4158155 w 4572002"/>
              <a:gd name="connsiteY61" fmla="*/ 4933804 h 6858002"/>
              <a:gd name="connsiteX62" fmla="*/ 4158155 w 4572002"/>
              <a:gd name="connsiteY62" fmla="*/ 4933805 h 6858002"/>
              <a:gd name="connsiteX63" fmla="*/ 4162914 w 4572002"/>
              <a:gd name="connsiteY63" fmla="*/ 4952673 h 6858002"/>
              <a:gd name="connsiteX64" fmla="*/ 4165707 w 4572002"/>
              <a:gd name="connsiteY64" fmla="*/ 4957454 h 6858002"/>
              <a:gd name="connsiteX65" fmla="*/ 4166985 w 4572002"/>
              <a:gd name="connsiteY65" fmla="*/ 4961456 h 6858002"/>
              <a:gd name="connsiteX66" fmla="*/ 4182989 w 4572002"/>
              <a:gd name="connsiteY66" fmla="*/ 4987038 h 6858002"/>
              <a:gd name="connsiteX67" fmla="*/ 4209468 w 4572002"/>
              <a:gd name="connsiteY67" fmla="*/ 5041522 h 6858002"/>
              <a:gd name="connsiteX68" fmla="*/ 4216684 w 4572002"/>
              <a:gd name="connsiteY68" fmla="*/ 5072376 h 6858002"/>
              <a:gd name="connsiteX69" fmla="*/ 4222587 w 4572002"/>
              <a:gd name="connsiteY69" fmla="*/ 5087441 h 6858002"/>
              <a:gd name="connsiteX70" fmla="*/ 4235615 w 4572002"/>
              <a:gd name="connsiteY70" fmla="*/ 5133220 h 6858002"/>
              <a:gd name="connsiteX71" fmla="*/ 4235616 w 4572002"/>
              <a:gd name="connsiteY71" fmla="*/ 5133225 h 6858002"/>
              <a:gd name="connsiteX72" fmla="*/ 4228901 w 4572002"/>
              <a:gd name="connsiteY72" fmla="*/ 5166113 h 6858002"/>
              <a:gd name="connsiteX73" fmla="*/ 4228901 w 4572002"/>
              <a:gd name="connsiteY73" fmla="*/ 5166114 h 6858002"/>
              <a:gd name="connsiteX74" fmla="*/ 4229593 w 4572002"/>
              <a:gd name="connsiteY74" fmla="*/ 5172091 h 6858002"/>
              <a:gd name="connsiteX75" fmla="*/ 4232139 w 4572002"/>
              <a:gd name="connsiteY75" fmla="*/ 5179068 h 6858002"/>
              <a:gd name="connsiteX76" fmla="*/ 4231973 w 4572002"/>
              <a:gd name="connsiteY76" fmla="*/ 5229434 h 6858002"/>
              <a:gd name="connsiteX77" fmla="*/ 4225669 w 4572002"/>
              <a:gd name="connsiteY77" fmla="*/ 5241089 h 6858002"/>
              <a:gd name="connsiteX78" fmla="*/ 4208517 w 4572002"/>
              <a:gd name="connsiteY78" fmla="*/ 5272796 h 6858002"/>
              <a:gd name="connsiteX79" fmla="*/ 4184613 w 4572002"/>
              <a:gd name="connsiteY79" fmla="*/ 5312288 h 6858002"/>
              <a:gd name="connsiteX80" fmla="*/ 4183557 w 4572002"/>
              <a:gd name="connsiteY80" fmla="*/ 5321350 h 6858002"/>
              <a:gd name="connsiteX81" fmla="*/ 4181083 w 4572002"/>
              <a:gd name="connsiteY81" fmla="*/ 5326163 h 6858002"/>
              <a:gd name="connsiteX82" fmla="*/ 4179637 w 4572002"/>
              <a:gd name="connsiteY82" fmla="*/ 5355014 h 6858002"/>
              <a:gd name="connsiteX83" fmla="*/ 4179637 w 4572002"/>
              <a:gd name="connsiteY83" fmla="*/ 5355015 h 6858002"/>
              <a:gd name="connsiteX84" fmla="*/ 4184513 w 4572002"/>
              <a:gd name="connsiteY84" fmla="*/ 5385385 h 6858002"/>
              <a:gd name="connsiteX85" fmla="*/ 4192704 w 4572002"/>
              <a:gd name="connsiteY85" fmla="*/ 5425583 h 6858002"/>
              <a:gd name="connsiteX86" fmla="*/ 4204327 w 4572002"/>
              <a:gd name="connsiteY86" fmla="*/ 5480638 h 6858002"/>
              <a:gd name="connsiteX87" fmla="*/ 4208850 w 4572002"/>
              <a:gd name="connsiteY87" fmla="*/ 5507668 h 6858002"/>
              <a:gd name="connsiteX88" fmla="*/ 4198232 w 4572002"/>
              <a:gd name="connsiteY88" fmla="*/ 5531692 h 6858002"/>
              <a:gd name="connsiteX89" fmla="*/ 4198231 w 4572002"/>
              <a:gd name="connsiteY89" fmla="*/ 5531693 h 6858002"/>
              <a:gd name="connsiteX90" fmla="*/ 4188085 w 4572002"/>
              <a:gd name="connsiteY90" fmla="*/ 5547578 h 6858002"/>
              <a:gd name="connsiteX91" fmla="*/ 4188085 w 4572002"/>
              <a:gd name="connsiteY91" fmla="*/ 5547579 h 6858002"/>
              <a:gd name="connsiteX92" fmla="*/ 4197659 w 4572002"/>
              <a:gd name="connsiteY92" fmla="*/ 5562747 h 6858002"/>
              <a:gd name="connsiteX93" fmla="*/ 4268907 w 4572002"/>
              <a:gd name="connsiteY93" fmla="*/ 5704484 h 6858002"/>
              <a:gd name="connsiteX94" fmla="*/ 4274812 w 4572002"/>
              <a:gd name="connsiteY94" fmla="*/ 5740489 h 6858002"/>
              <a:gd name="connsiteX95" fmla="*/ 4283578 w 4572002"/>
              <a:gd name="connsiteY95" fmla="*/ 5760874 h 6858002"/>
              <a:gd name="connsiteX96" fmla="*/ 4371973 w 4572002"/>
              <a:gd name="connsiteY96" fmla="*/ 5883752 h 6858002"/>
              <a:gd name="connsiteX97" fmla="*/ 4371974 w 4572002"/>
              <a:gd name="connsiteY97" fmla="*/ 5883757 h 6858002"/>
              <a:gd name="connsiteX98" fmla="*/ 4389877 w 4572002"/>
              <a:gd name="connsiteY98" fmla="*/ 5935946 h 6858002"/>
              <a:gd name="connsiteX99" fmla="*/ 4389878 w 4572002"/>
              <a:gd name="connsiteY99" fmla="*/ 5935950 h 6858002"/>
              <a:gd name="connsiteX100" fmla="*/ 4386259 w 4572002"/>
              <a:gd name="connsiteY100" fmla="*/ 5993290 h 6858002"/>
              <a:gd name="connsiteX101" fmla="*/ 4386259 w 4572002"/>
              <a:gd name="connsiteY101" fmla="*/ 5993291 h 6858002"/>
              <a:gd name="connsiteX102" fmla="*/ 4379782 w 4572002"/>
              <a:gd name="connsiteY102" fmla="*/ 6026440 h 6858002"/>
              <a:gd name="connsiteX103" fmla="*/ 4323583 w 4572002"/>
              <a:gd name="connsiteY103" fmla="*/ 6108738 h 6858002"/>
              <a:gd name="connsiteX104" fmla="*/ 4309890 w 4572002"/>
              <a:gd name="connsiteY104" fmla="*/ 6133314 h 6858002"/>
              <a:gd name="connsiteX105" fmla="*/ 4309890 w 4572002"/>
              <a:gd name="connsiteY105" fmla="*/ 6133315 h 6858002"/>
              <a:gd name="connsiteX106" fmla="*/ 4313591 w 4572002"/>
              <a:gd name="connsiteY106" fmla="*/ 6143190 h 6858002"/>
              <a:gd name="connsiteX107" fmla="*/ 4325486 w 4572002"/>
              <a:gd name="connsiteY107" fmla="*/ 6155600 h 6858002"/>
              <a:gd name="connsiteX108" fmla="*/ 4325488 w 4572002"/>
              <a:gd name="connsiteY108" fmla="*/ 6155603 h 6858002"/>
              <a:gd name="connsiteX109" fmla="*/ 4364160 w 4572002"/>
              <a:gd name="connsiteY109" fmla="*/ 6228757 h 6858002"/>
              <a:gd name="connsiteX110" fmla="*/ 4381497 w 4572002"/>
              <a:gd name="connsiteY110" fmla="*/ 6361540 h 6858002"/>
              <a:gd name="connsiteX111" fmla="*/ 4381497 w 4572002"/>
              <a:gd name="connsiteY111" fmla="*/ 6361539 h 6858002"/>
              <a:gd name="connsiteX112" fmla="*/ 4364160 w 4572002"/>
              <a:gd name="connsiteY112" fmla="*/ 6228756 h 6858002"/>
              <a:gd name="connsiteX113" fmla="*/ 4325488 w 4572002"/>
              <a:gd name="connsiteY113" fmla="*/ 6155602 h 6858002"/>
              <a:gd name="connsiteX114" fmla="*/ 4325486 w 4572002"/>
              <a:gd name="connsiteY114" fmla="*/ 6155600 h 6858002"/>
              <a:gd name="connsiteX115" fmla="*/ 4309890 w 4572002"/>
              <a:gd name="connsiteY115" fmla="*/ 6133315 h 6858002"/>
              <a:gd name="connsiteX116" fmla="*/ 4323583 w 4572002"/>
              <a:gd name="connsiteY116" fmla="*/ 6108739 h 6858002"/>
              <a:gd name="connsiteX117" fmla="*/ 4379782 w 4572002"/>
              <a:gd name="connsiteY117" fmla="*/ 6026441 h 6858002"/>
              <a:gd name="connsiteX118" fmla="*/ 4386259 w 4572002"/>
              <a:gd name="connsiteY118" fmla="*/ 5993292 h 6858002"/>
              <a:gd name="connsiteX119" fmla="*/ 4386259 w 4572002"/>
              <a:gd name="connsiteY119" fmla="*/ 5993290 h 6858002"/>
              <a:gd name="connsiteX120" fmla="*/ 4389712 w 4572002"/>
              <a:gd name="connsiteY120" fmla="*/ 5964477 h 6858002"/>
              <a:gd name="connsiteX121" fmla="*/ 4389878 w 4572002"/>
              <a:gd name="connsiteY121" fmla="*/ 5935950 h 6858002"/>
              <a:gd name="connsiteX122" fmla="*/ 4389878 w 4572002"/>
              <a:gd name="connsiteY122" fmla="*/ 5935949 h 6858002"/>
              <a:gd name="connsiteX123" fmla="*/ 4389877 w 4572002"/>
              <a:gd name="connsiteY123" fmla="*/ 5935946 h 6858002"/>
              <a:gd name="connsiteX124" fmla="*/ 4382997 w 4572002"/>
              <a:gd name="connsiteY124" fmla="*/ 5909351 h 6858002"/>
              <a:gd name="connsiteX125" fmla="*/ 4371974 w 4572002"/>
              <a:gd name="connsiteY125" fmla="*/ 5883757 h 6858002"/>
              <a:gd name="connsiteX126" fmla="*/ 4371973 w 4572002"/>
              <a:gd name="connsiteY126" fmla="*/ 5883751 h 6858002"/>
              <a:gd name="connsiteX127" fmla="*/ 4283578 w 4572002"/>
              <a:gd name="connsiteY127" fmla="*/ 5760873 h 6858002"/>
              <a:gd name="connsiteX128" fmla="*/ 4274812 w 4572002"/>
              <a:gd name="connsiteY128" fmla="*/ 5740488 h 6858002"/>
              <a:gd name="connsiteX129" fmla="*/ 4268907 w 4572002"/>
              <a:gd name="connsiteY129" fmla="*/ 5704483 h 6858002"/>
              <a:gd name="connsiteX130" fmla="*/ 4197659 w 4572002"/>
              <a:gd name="connsiteY130" fmla="*/ 5562746 h 6858002"/>
              <a:gd name="connsiteX131" fmla="*/ 4188085 w 4572002"/>
              <a:gd name="connsiteY131" fmla="*/ 5547578 h 6858002"/>
              <a:gd name="connsiteX132" fmla="*/ 4198231 w 4572002"/>
              <a:gd name="connsiteY132" fmla="*/ 5531694 h 6858002"/>
              <a:gd name="connsiteX133" fmla="*/ 4198232 w 4572002"/>
              <a:gd name="connsiteY133" fmla="*/ 5531692 h 6858002"/>
              <a:gd name="connsiteX134" fmla="*/ 4206630 w 4572002"/>
              <a:gd name="connsiteY134" fmla="*/ 5520422 h 6858002"/>
              <a:gd name="connsiteX135" fmla="*/ 4208850 w 4572002"/>
              <a:gd name="connsiteY135" fmla="*/ 5507668 h 6858002"/>
              <a:gd name="connsiteX136" fmla="*/ 4208850 w 4572002"/>
              <a:gd name="connsiteY136" fmla="*/ 5507667 h 6858002"/>
              <a:gd name="connsiteX137" fmla="*/ 4204327 w 4572002"/>
              <a:gd name="connsiteY137" fmla="*/ 5480637 h 6858002"/>
              <a:gd name="connsiteX138" fmla="*/ 4192704 w 4572002"/>
              <a:gd name="connsiteY138" fmla="*/ 5425582 h 6858002"/>
              <a:gd name="connsiteX139" fmla="*/ 4184513 w 4572002"/>
              <a:gd name="connsiteY139" fmla="*/ 5385384 h 6858002"/>
              <a:gd name="connsiteX140" fmla="*/ 4179637 w 4572002"/>
              <a:gd name="connsiteY140" fmla="*/ 5355014 h 6858002"/>
              <a:gd name="connsiteX141" fmla="*/ 4183557 w 4572002"/>
              <a:gd name="connsiteY141" fmla="*/ 5321350 h 6858002"/>
              <a:gd name="connsiteX142" fmla="*/ 4208517 w 4572002"/>
              <a:gd name="connsiteY142" fmla="*/ 5272797 h 6858002"/>
              <a:gd name="connsiteX143" fmla="*/ 4225669 w 4572002"/>
              <a:gd name="connsiteY143" fmla="*/ 5241089 h 6858002"/>
              <a:gd name="connsiteX144" fmla="*/ 4231973 w 4572002"/>
              <a:gd name="connsiteY144" fmla="*/ 5229433 h 6858002"/>
              <a:gd name="connsiteX145" fmla="*/ 4232139 w 4572002"/>
              <a:gd name="connsiteY145" fmla="*/ 5179068 h 6858002"/>
              <a:gd name="connsiteX146" fmla="*/ 4232139 w 4572002"/>
              <a:gd name="connsiteY146" fmla="*/ 5179067 h 6858002"/>
              <a:gd name="connsiteX147" fmla="*/ 4229593 w 4572002"/>
              <a:gd name="connsiteY147" fmla="*/ 5172090 h 6858002"/>
              <a:gd name="connsiteX148" fmla="*/ 4228901 w 4572002"/>
              <a:gd name="connsiteY148" fmla="*/ 5166114 h 6858002"/>
              <a:gd name="connsiteX149" fmla="*/ 4235616 w 4572002"/>
              <a:gd name="connsiteY149" fmla="*/ 5133225 h 6858002"/>
              <a:gd name="connsiteX150" fmla="*/ 4235616 w 4572002"/>
              <a:gd name="connsiteY150" fmla="*/ 5133224 h 6858002"/>
              <a:gd name="connsiteX151" fmla="*/ 4235615 w 4572002"/>
              <a:gd name="connsiteY151" fmla="*/ 5133220 h 6858002"/>
              <a:gd name="connsiteX152" fmla="*/ 4228473 w 4572002"/>
              <a:gd name="connsiteY152" fmla="*/ 5102461 h 6858002"/>
              <a:gd name="connsiteX153" fmla="*/ 4222587 w 4572002"/>
              <a:gd name="connsiteY153" fmla="*/ 5087441 h 6858002"/>
              <a:gd name="connsiteX154" fmla="*/ 4222582 w 4572002"/>
              <a:gd name="connsiteY154" fmla="*/ 5087423 h 6858002"/>
              <a:gd name="connsiteX155" fmla="*/ 4209468 w 4572002"/>
              <a:gd name="connsiteY155" fmla="*/ 5041521 h 6858002"/>
              <a:gd name="connsiteX156" fmla="*/ 4182989 w 4572002"/>
              <a:gd name="connsiteY156" fmla="*/ 4987037 h 6858002"/>
              <a:gd name="connsiteX157" fmla="*/ 4165707 w 4572002"/>
              <a:gd name="connsiteY157" fmla="*/ 4957454 h 6858002"/>
              <a:gd name="connsiteX158" fmla="*/ 4158155 w 4572002"/>
              <a:gd name="connsiteY158" fmla="*/ 4933805 h 6858002"/>
              <a:gd name="connsiteX159" fmla="*/ 4159557 w 4572002"/>
              <a:gd name="connsiteY159" fmla="*/ 4912169 h 6858002"/>
              <a:gd name="connsiteX160" fmla="*/ 4161262 w 4572002"/>
              <a:gd name="connsiteY160" fmla="*/ 4889276 h 6858002"/>
              <a:gd name="connsiteX161" fmla="*/ 4161262 w 4572002"/>
              <a:gd name="connsiteY161" fmla="*/ 4889275 h 6858002"/>
              <a:gd name="connsiteX162" fmla="*/ 4156484 w 4572002"/>
              <a:gd name="connsiteY162" fmla="*/ 4867614 h 6858002"/>
              <a:gd name="connsiteX163" fmla="*/ 4153733 w 4572002"/>
              <a:gd name="connsiteY163" fmla="*/ 4863343 h 6858002"/>
              <a:gd name="connsiteX164" fmla="*/ 4151983 w 4572002"/>
              <a:gd name="connsiteY164" fmla="*/ 4857317 h 6858002"/>
              <a:gd name="connsiteX165" fmla="*/ 4131552 w 4572002"/>
              <a:gd name="connsiteY165" fmla="*/ 4828916 h 6858002"/>
              <a:gd name="connsiteX166" fmla="*/ 4116716 w 4572002"/>
              <a:gd name="connsiteY166" fmla="*/ 4800483 h 6858002"/>
              <a:gd name="connsiteX167" fmla="*/ 4118025 w 4572002"/>
              <a:gd name="connsiteY167" fmla="*/ 4767765 h 6858002"/>
              <a:gd name="connsiteX168" fmla="*/ 4127932 w 4572002"/>
              <a:gd name="connsiteY168" fmla="*/ 4677656 h 6858002"/>
              <a:gd name="connsiteX169" fmla="*/ 4135934 w 4572002"/>
              <a:gd name="connsiteY169" fmla="*/ 4659175 h 6858002"/>
              <a:gd name="connsiteX170" fmla="*/ 4195944 w 4572002"/>
              <a:gd name="connsiteY170" fmla="*/ 4482005 h 6858002"/>
              <a:gd name="connsiteX171" fmla="*/ 4196706 w 4572002"/>
              <a:gd name="connsiteY171" fmla="*/ 4363891 h 6858002"/>
              <a:gd name="connsiteX172" fmla="*/ 4196706 w 4572002"/>
              <a:gd name="connsiteY172" fmla="*/ 4363890 h 6858002"/>
              <a:gd name="connsiteX173" fmla="*/ 4187752 w 4572002"/>
              <a:gd name="connsiteY173" fmla="*/ 4324645 h 6858002"/>
              <a:gd name="connsiteX174" fmla="*/ 4147936 w 4572002"/>
              <a:gd name="connsiteY174" fmla="*/ 4253014 h 6858002"/>
              <a:gd name="connsiteX175" fmla="*/ 4211111 w 4572002"/>
              <a:gd name="connsiteY175" fmla="*/ 2836172 h 6858002"/>
              <a:gd name="connsiteX176" fmla="*/ 4202421 w 4572002"/>
              <a:gd name="connsiteY176" fmla="*/ 2848793 h 6858002"/>
              <a:gd name="connsiteX177" fmla="*/ 4186816 w 4572002"/>
              <a:gd name="connsiteY177" fmla="*/ 2897785 h 6858002"/>
              <a:gd name="connsiteX178" fmla="*/ 4185787 w 4572002"/>
              <a:gd name="connsiteY178" fmla="*/ 2903551 h 6858002"/>
              <a:gd name="connsiteX179" fmla="*/ 4182513 w 4572002"/>
              <a:gd name="connsiteY179" fmla="*/ 2914328 h 6858002"/>
              <a:gd name="connsiteX180" fmla="*/ 4177882 w 4572002"/>
              <a:gd name="connsiteY180" fmla="*/ 2947858 h 6858002"/>
              <a:gd name="connsiteX181" fmla="*/ 4177881 w 4572002"/>
              <a:gd name="connsiteY181" fmla="*/ 2947862 h 6858002"/>
              <a:gd name="connsiteX182" fmla="*/ 4177881 w 4572002"/>
              <a:gd name="connsiteY182" fmla="*/ 2947863 h 6858002"/>
              <a:gd name="connsiteX183" fmla="*/ 4181465 w 4572002"/>
              <a:gd name="connsiteY183" fmla="*/ 2982149 h 6858002"/>
              <a:gd name="connsiteX184" fmla="*/ 4193158 w 4572002"/>
              <a:gd name="connsiteY184" fmla="*/ 3077402 h 6858002"/>
              <a:gd name="connsiteX185" fmla="*/ 4180703 w 4572002"/>
              <a:gd name="connsiteY185" fmla="*/ 3172654 h 6858002"/>
              <a:gd name="connsiteX186" fmla="*/ 4133076 w 4572002"/>
              <a:gd name="connsiteY186" fmla="*/ 3489467 h 6858002"/>
              <a:gd name="connsiteX187" fmla="*/ 4110977 w 4572002"/>
              <a:gd name="connsiteY187" fmla="*/ 3544713 h 6858002"/>
              <a:gd name="connsiteX188" fmla="*/ 4093355 w 4572002"/>
              <a:gd name="connsiteY188" fmla="*/ 3574408 h 6858002"/>
              <a:gd name="connsiteX189" fmla="*/ 4093355 w 4572002"/>
              <a:gd name="connsiteY189" fmla="*/ 3574409 h 6858002"/>
              <a:gd name="connsiteX190" fmla="*/ 4105453 w 4572002"/>
              <a:gd name="connsiteY190" fmla="*/ 3606818 h 6858002"/>
              <a:gd name="connsiteX191" fmla="*/ 4118979 w 4572002"/>
              <a:gd name="connsiteY191" fmla="*/ 3630633 h 6858002"/>
              <a:gd name="connsiteX192" fmla="*/ 4136708 w 4572002"/>
              <a:gd name="connsiteY192" fmla="*/ 3654416 h 6858002"/>
              <a:gd name="connsiteX193" fmla="*/ 4140382 w 4572002"/>
              <a:gd name="connsiteY193" fmla="*/ 3668940 h 6858002"/>
              <a:gd name="connsiteX194" fmla="*/ 4143220 w 4572002"/>
              <a:gd name="connsiteY194" fmla="*/ 3680164 h 6858002"/>
              <a:gd name="connsiteX195" fmla="*/ 4139172 w 4572002"/>
              <a:gd name="connsiteY195" fmla="*/ 3734837 h 6858002"/>
              <a:gd name="connsiteX196" fmla="*/ 4139172 w 4572002"/>
              <a:gd name="connsiteY196" fmla="*/ 3734838 h 6858002"/>
              <a:gd name="connsiteX197" fmla="*/ 4139554 w 4572002"/>
              <a:gd name="connsiteY197" fmla="*/ 3754653 h 6858002"/>
              <a:gd name="connsiteX198" fmla="*/ 4145911 w 4572002"/>
              <a:gd name="connsiteY198" fmla="*/ 3789776 h 6858002"/>
              <a:gd name="connsiteX199" fmla="*/ 4130980 w 4572002"/>
              <a:gd name="connsiteY199" fmla="*/ 3822472 h 6858002"/>
              <a:gd name="connsiteX200" fmla="*/ 4116645 w 4572002"/>
              <a:gd name="connsiteY200" fmla="*/ 3852619 h 6858002"/>
              <a:gd name="connsiteX201" fmla="*/ 4116645 w 4572002"/>
              <a:gd name="connsiteY201" fmla="*/ 3852620 h 6858002"/>
              <a:gd name="connsiteX202" fmla="*/ 4117425 w 4572002"/>
              <a:gd name="connsiteY202" fmla="*/ 3868764 h 6858002"/>
              <a:gd name="connsiteX203" fmla="*/ 4126028 w 4572002"/>
              <a:gd name="connsiteY203" fmla="*/ 3885337 h 6858002"/>
              <a:gd name="connsiteX204" fmla="*/ 4126028 w 4572002"/>
              <a:gd name="connsiteY204" fmla="*/ 3885339 h 6858002"/>
              <a:gd name="connsiteX205" fmla="*/ 4148409 w 4572002"/>
              <a:gd name="connsiteY205" fmla="*/ 3923125 h 6858002"/>
              <a:gd name="connsiteX206" fmla="*/ 4157913 w 4572002"/>
              <a:gd name="connsiteY206" fmla="*/ 3962160 h 6858002"/>
              <a:gd name="connsiteX207" fmla="*/ 4142221 w 4572002"/>
              <a:gd name="connsiteY207" fmla="*/ 4043838 h 6858002"/>
              <a:gd name="connsiteX208" fmla="*/ 4142220 w 4572002"/>
              <a:gd name="connsiteY208" fmla="*/ 4043839 h 6858002"/>
              <a:gd name="connsiteX209" fmla="*/ 4127099 w 4572002"/>
              <a:gd name="connsiteY209" fmla="*/ 4103825 h 6858002"/>
              <a:gd name="connsiteX210" fmla="*/ 4127099 w 4572002"/>
              <a:gd name="connsiteY210" fmla="*/ 4103826 h 6858002"/>
              <a:gd name="connsiteX211" fmla="*/ 4129066 w 4572002"/>
              <a:gd name="connsiteY211" fmla="*/ 4134256 h 6858002"/>
              <a:gd name="connsiteX212" fmla="*/ 4138410 w 4572002"/>
              <a:gd name="connsiteY212" fmla="*/ 4165382 h 6858002"/>
              <a:gd name="connsiteX213" fmla="*/ 4138410 w 4572002"/>
              <a:gd name="connsiteY213" fmla="*/ 4165384 h 6858002"/>
              <a:gd name="connsiteX214" fmla="*/ 4142315 w 4572002"/>
              <a:gd name="connsiteY214" fmla="*/ 4192388 h 6858002"/>
              <a:gd name="connsiteX215" fmla="*/ 4142315 w 4572002"/>
              <a:gd name="connsiteY215" fmla="*/ 4192387 h 6858002"/>
              <a:gd name="connsiteX216" fmla="*/ 4138410 w 4572002"/>
              <a:gd name="connsiteY216" fmla="*/ 4165383 h 6858002"/>
              <a:gd name="connsiteX217" fmla="*/ 4138410 w 4572002"/>
              <a:gd name="connsiteY217" fmla="*/ 4165382 h 6858002"/>
              <a:gd name="connsiteX218" fmla="*/ 4127099 w 4572002"/>
              <a:gd name="connsiteY218" fmla="*/ 4103826 h 6858002"/>
              <a:gd name="connsiteX219" fmla="*/ 4142220 w 4572002"/>
              <a:gd name="connsiteY219" fmla="*/ 4043840 h 6858002"/>
              <a:gd name="connsiteX220" fmla="*/ 4142221 w 4572002"/>
              <a:gd name="connsiteY220" fmla="*/ 4043838 h 6858002"/>
              <a:gd name="connsiteX221" fmla="*/ 4155523 w 4572002"/>
              <a:gd name="connsiteY221" fmla="*/ 4002410 h 6858002"/>
              <a:gd name="connsiteX222" fmla="*/ 4157913 w 4572002"/>
              <a:gd name="connsiteY222" fmla="*/ 3962160 h 6858002"/>
              <a:gd name="connsiteX223" fmla="*/ 4157913 w 4572002"/>
              <a:gd name="connsiteY223" fmla="*/ 3962159 h 6858002"/>
              <a:gd name="connsiteX224" fmla="*/ 4126028 w 4572002"/>
              <a:gd name="connsiteY224" fmla="*/ 3885338 h 6858002"/>
              <a:gd name="connsiteX225" fmla="*/ 4126028 w 4572002"/>
              <a:gd name="connsiteY225" fmla="*/ 3885337 h 6858002"/>
              <a:gd name="connsiteX226" fmla="*/ 4116645 w 4572002"/>
              <a:gd name="connsiteY226" fmla="*/ 3852620 h 6858002"/>
              <a:gd name="connsiteX227" fmla="*/ 4130980 w 4572002"/>
              <a:gd name="connsiteY227" fmla="*/ 3822473 h 6858002"/>
              <a:gd name="connsiteX228" fmla="*/ 4145911 w 4572002"/>
              <a:gd name="connsiteY228" fmla="*/ 3789777 h 6858002"/>
              <a:gd name="connsiteX229" fmla="*/ 4145911 w 4572002"/>
              <a:gd name="connsiteY229" fmla="*/ 3789776 h 6858002"/>
              <a:gd name="connsiteX230" fmla="*/ 4139554 w 4572002"/>
              <a:gd name="connsiteY230" fmla="*/ 3754652 h 6858002"/>
              <a:gd name="connsiteX231" fmla="*/ 4139172 w 4572002"/>
              <a:gd name="connsiteY231" fmla="*/ 3734838 h 6858002"/>
              <a:gd name="connsiteX232" fmla="*/ 4143220 w 4572002"/>
              <a:gd name="connsiteY232" fmla="*/ 3680164 h 6858002"/>
              <a:gd name="connsiteX233" fmla="*/ 4143220 w 4572002"/>
              <a:gd name="connsiteY233" fmla="*/ 3680163 h 6858002"/>
              <a:gd name="connsiteX234" fmla="*/ 4140382 w 4572002"/>
              <a:gd name="connsiteY234" fmla="*/ 3668940 h 6858002"/>
              <a:gd name="connsiteX235" fmla="*/ 4136708 w 4572002"/>
              <a:gd name="connsiteY235" fmla="*/ 3654416 h 6858002"/>
              <a:gd name="connsiteX236" fmla="*/ 4136708 w 4572002"/>
              <a:gd name="connsiteY236" fmla="*/ 3654416 h 6858002"/>
              <a:gd name="connsiteX237" fmla="*/ 4136708 w 4572002"/>
              <a:gd name="connsiteY237" fmla="*/ 3654415 h 6858002"/>
              <a:gd name="connsiteX238" fmla="*/ 4118979 w 4572002"/>
              <a:gd name="connsiteY238" fmla="*/ 3630632 h 6858002"/>
              <a:gd name="connsiteX239" fmla="*/ 4105453 w 4572002"/>
              <a:gd name="connsiteY239" fmla="*/ 3606817 h 6858002"/>
              <a:gd name="connsiteX240" fmla="*/ 4095707 w 4572002"/>
              <a:gd name="connsiteY240" fmla="*/ 3587174 h 6858002"/>
              <a:gd name="connsiteX241" fmla="*/ 4093355 w 4572002"/>
              <a:gd name="connsiteY241" fmla="*/ 3574408 h 6858002"/>
              <a:gd name="connsiteX242" fmla="*/ 4098434 w 4572002"/>
              <a:gd name="connsiteY242" fmla="*/ 3562321 h 6858002"/>
              <a:gd name="connsiteX243" fmla="*/ 4110977 w 4572002"/>
              <a:gd name="connsiteY243" fmla="*/ 3544714 h 6858002"/>
              <a:gd name="connsiteX244" fmla="*/ 4133076 w 4572002"/>
              <a:gd name="connsiteY244" fmla="*/ 3489468 h 6858002"/>
              <a:gd name="connsiteX245" fmla="*/ 4180703 w 4572002"/>
              <a:gd name="connsiteY245" fmla="*/ 3172655 h 6858002"/>
              <a:gd name="connsiteX246" fmla="*/ 4193158 w 4572002"/>
              <a:gd name="connsiteY246" fmla="*/ 3077402 h 6858002"/>
              <a:gd name="connsiteX247" fmla="*/ 4193158 w 4572002"/>
              <a:gd name="connsiteY247" fmla="*/ 3077401 h 6858002"/>
              <a:gd name="connsiteX248" fmla="*/ 4181465 w 4572002"/>
              <a:gd name="connsiteY248" fmla="*/ 2982148 h 6858002"/>
              <a:gd name="connsiteX249" fmla="*/ 4177881 w 4572002"/>
              <a:gd name="connsiteY249" fmla="*/ 2947863 h 6858002"/>
              <a:gd name="connsiteX250" fmla="*/ 4177882 w 4572002"/>
              <a:gd name="connsiteY250" fmla="*/ 2947858 h 6858002"/>
              <a:gd name="connsiteX251" fmla="*/ 4185787 w 4572002"/>
              <a:gd name="connsiteY251" fmla="*/ 2903551 h 6858002"/>
              <a:gd name="connsiteX252" fmla="*/ 4202421 w 4572002"/>
              <a:gd name="connsiteY252" fmla="*/ 2848794 h 6858002"/>
              <a:gd name="connsiteX253" fmla="*/ 4211111 w 4572002"/>
              <a:gd name="connsiteY253" fmla="*/ 2836173 h 6858002"/>
              <a:gd name="connsiteX254" fmla="*/ 3726625 w 4572002"/>
              <a:gd name="connsiteY254" fmla="*/ 1508458 h 6858002"/>
              <a:gd name="connsiteX255" fmla="*/ 3698531 w 4572002"/>
              <a:gd name="connsiteY255" fmla="*/ 1596214 h 6858002"/>
              <a:gd name="connsiteX256" fmla="*/ 3700436 w 4572002"/>
              <a:gd name="connsiteY256" fmla="*/ 1624981 h 6858002"/>
              <a:gd name="connsiteX257" fmla="*/ 3757017 w 4572002"/>
              <a:gd name="connsiteY257" fmla="*/ 1697754 h 6858002"/>
              <a:gd name="connsiteX258" fmla="*/ 3779686 w 4572002"/>
              <a:gd name="connsiteY258" fmla="*/ 1733189 h 6858002"/>
              <a:gd name="connsiteX259" fmla="*/ 3821407 w 4572002"/>
              <a:gd name="connsiteY259" fmla="*/ 1833776 h 6858002"/>
              <a:gd name="connsiteX260" fmla="*/ 3829028 w 4572002"/>
              <a:gd name="connsiteY260" fmla="*/ 1842159 h 6858002"/>
              <a:gd name="connsiteX261" fmla="*/ 3919519 w 4572002"/>
              <a:gd name="connsiteY261" fmla="*/ 1916455 h 6858002"/>
              <a:gd name="connsiteX262" fmla="*/ 3934949 w 4572002"/>
              <a:gd name="connsiteY262" fmla="*/ 1933220 h 6858002"/>
              <a:gd name="connsiteX263" fmla="*/ 3958954 w 4572002"/>
              <a:gd name="connsiteY263" fmla="*/ 1953414 h 6858002"/>
              <a:gd name="connsiteX264" fmla="*/ 4005437 w 4572002"/>
              <a:gd name="connsiteY264" fmla="*/ 2016470 h 6858002"/>
              <a:gd name="connsiteX265" fmla="*/ 4020296 w 4572002"/>
              <a:gd name="connsiteY265" fmla="*/ 2094579 h 6858002"/>
              <a:gd name="connsiteX266" fmla="*/ 4042967 w 4572002"/>
              <a:gd name="connsiteY266" fmla="*/ 2188880 h 6858002"/>
              <a:gd name="connsiteX267" fmla="*/ 4058207 w 4572002"/>
              <a:gd name="connsiteY267" fmla="*/ 2228315 h 6858002"/>
              <a:gd name="connsiteX268" fmla="*/ 4087164 w 4572002"/>
              <a:gd name="connsiteY268" fmla="*/ 2334045 h 6858002"/>
              <a:gd name="connsiteX269" fmla="*/ 4111549 w 4572002"/>
              <a:gd name="connsiteY269" fmla="*/ 2409486 h 6858002"/>
              <a:gd name="connsiteX270" fmla="*/ 4128650 w 4572002"/>
              <a:gd name="connsiteY270" fmla="*/ 2435913 h 6858002"/>
              <a:gd name="connsiteX271" fmla="*/ 4134481 w 4572002"/>
              <a:gd name="connsiteY271" fmla="*/ 2463018 h 6858002"/>
              <a:gd name="connsiteX272" fmla="*/ 4125839 w 4572002"/>
              <a:gd name="connsiteY272" fmla="*/ 2518262 h 6858002"/>
              <a:gd name="connsiteX273" fmla="*/ 4125838 w 4572002"/>
              <a:gd name="connsiteY273" fmla="*/ 2518264 h 6858002"/>
              <a:gd name="connsiteX274" fmla="*/ 4122194 w 4572002"/>
              <a:gd name="connsiteY274" fmla="*/ 2545006 h 6858002"/>
              <a:gd name="connsiteX275" fmla="*/ 4122194 w 4572002"/>
              <a:gd name="connsiteY275" fmla="*/ 2545007 h 6858002"/>
              <a:gd name="connsiteX276" fmla="*/ 4126408 w 4572002"/>
              <a:gd name="connsiteY276" fmla="*/ 2571035 h 6858002"/>
              <a:gd name="connsiteX277" fmla="*/ 4199563 w 4572002"/>
              <a:gd name="connsiteY277" fmla="*/ 2668002 h 6858002"/>
              <a:gd name="connsiteX278" fmla="*/ 4247953 w 4572002"/>
              <a:gd name="connsiteY278" fmla="*/ 2745349 h 6858002"/>
              <a:gd name="connsiteX279" fmla="*/ 4247954 w 4572002"/>
              <a:gd name="connsiteY279" fmla="*/ 2745352 h 6858002"/>
              <a:gd name="connsiteX280" fmla="*/ 4253873 w 4572002"/>
              <a:gd name="connsiteY280" fmla="*/ 2778006 h 6858002"/>
              <a:gd name="connsiteX281" fmla="*/ 4253453 w 4572002"/>
              <a:gd name="connsiteY281" fmla="*/ 2785440 h 6858002"/>
              <a:gd name="connsiteX282" fmla="*/ 4243374 w 4572002"/>
              <a:gd name="connsiteY282" fmla="*/ 2811780 h 6858002"/>
              <a:gd name="connsiteX283" fmla="*/ 4243371 w 4572002"/>
              <a:gd name="connsiteY283" fmla="*/ 2811787 h 6858002"/>
              <a:gd name="connsiteX284" fmla="*/ 4243372 w 4572002"/>
              <a:gd name="connsiteY284" fmla="*/ 2811787 h 6858002"/>
              <a:gd name="connsiteX285" fmla="*/ 4243374 w 4572002"/>
              <a:gd name="connsiteY285" fmla="*/ 2811780 h 6858002"/>
              <a:gd name="connsiteX286" fmla="*/ 4253025 w 4572002"/>
              <a:gd name="connsiteY286" fmla="*/ 2793023 h 6858002"/>
              <a:gd name="connsiteX287" fmla="*/ 4253453 w 4572002"/>
              <a:gd name="connsiteY287" fmla="*/ 2785440 h 6858002"/>
              <a:gd name="connsiteX288" fmla="*/ 4254654 w 4572002"/>
              <a:gd name="connsiteY288" fmla="*/ 2782305 h 6858002"/>
              <a:gd name="connsiteX289" fmla="*/ 4253873 w 4572002"/>
              <a:gd name="connsiteY289" fmla="*/ 2778006 h 6858002"/>
              <a:gd name="connsiteX290" fmla="*/ 4254284 w 4572002"/>
              <a:gd name="connsiteY290" fmla="*/ 2770758 h 6858002"/>
              <a:gd name="connsiteX291" fmla="*/ 4247954 w 4572002"/>
              <a:gd name="connsiteY291" fmla="*/ 2745352 h 6858002"/>
              <a:gd name="connsiteX292" fmla="*/ 4247953 w 4572002"/>
              <a:gd name="connsiteY292" fmla="*/ 2745348 h 6858002"/>
              <a:gd name="connsiteX293" fmla="*/ 4199563 w 4572002"/>
              <a:gd name="connsiteY293" fmla="*/ 2668001 h 6858002"/>
              <a:gd name="connsiteX294" fmla="*/ 4126408 w 4572002"/>
              <a:gd name="connsiteY294" fmla="*/ 2571034 h 6858002"/>
              <a:gd name="connsiteX295" fmla="*/ 4122194 w 4572002"/>
              <a:gd name="connsiteY295" fmla="*/ 2545007 h 6858002"/>
              <a:gd name="connsiteX296" fmla="*/ 4125838 w 4572002"/>
              <a:gd name="connsiteY296" fmla="*/ 2518265 h 6858002"/>
              <a:gd name="connsiteX297" fmla="*/ 4125839 w 4572002"/>
              <a:gd name="connsiteY297" fmla="*/ 2518262 h 6858002"/>
              <a:gd name="connsiteX298" fmla="*/ 4132419 w 4572002"/>
              <a:gd name="connsiteY298" fmla="*/ 2490551 h 6858002"/>
              <a:gd name="connsiteX299" fmla="*/ 4134481 w 4572002"/>
              <a:gd name="connsiteY299" fmla="*/ 2463018 h 6858002"/>
              <a:gd name="connsiteX300" fmla="*/ 4134481 w 4572002"/>
              <a:gd name="connsiteY300" fmla="*/ 2463017 h 6858002"/>
              <a:gd name="connsiteX301" fmla="*/ 4111549 w 4572002"/>
              <a:gd name="connsiteY301" fmla="*/ 2409485 h 6858002"/>
              <a:gd name="connsiteX302" fmla="*/ 4087164 w 4572002"/>
              <a:gd name="connsiteY302" fmla="*/ 2334044 h 6858002"/>
              <a:gd name="connsiteX303" fmla="*/ 4058207 w 4572002"/>
              <a:gd name="connsiteY303" fmla="*/ 2228314 h 6858002"/>
              <a:gd name="connsiteX304" fmla="*/ 4042967 w 4572002"/>
              <a:gd name="connsiteY304" fmla="*/ 2188879 h 6858002"/>
              <a:gd name="connsiteX305" fmla="*/ 4020296 w 4572002"/>
              <a:gd name="connsiteY305" fmla="*/ 2094578 h 6858002"/>
              <a:gd name="connsiteX306" fmla="*/ 4005437 w 4572002"/>
              <a:gd name="connsiteY306" fmla="*/ 2016469 h 6858002"/>
              <a:gd name="connsiteX307" fmla="*/ 3958954 w 4572002"/>
              <a:gd name="connsiteY307" fmla="*/ 1953413 h 6858002"/>
              <a:gd name="connsiteX308" fmla="*/ 3934949 w 4572002"/>
              <a:gd name="connsiteY308" fmla="*/ 1933219 h 6858002"/>
              <a:gd name="connsiteX309" fmla="*/ 3919519 w 4572002"/>
              <a:gd name="connsiteY309" fmla="*/ 1916454 h 6858002"/>
              <a:gd name="connsiteX310" fmla="*/ 3829028 w 4572002"/>
              <a:gd name="connsiteY310" fmla="*/ 1842158 h 6858002"/>
              <a:gd name="connsiteX311" fmla="*/ 3821407 w 4572002"/>
              <a:gd name="connsiteY311" fmla="*/ 1833775 h 6858002"/>
              <a:gd name="connsiteX312" fmla="*/ 3779686 w 4572002"/>
              <a:gd name="connsiteY312" fmla="*/ 1733188 h 6858002"/>
              <a:gd name="connsiteX313" fmla="*/ 3757018 w 4572002"/>
              <a:gd name="connsiteY313" fmla="*/ 1697753 h 6858002"/>
              <a:gd name="connsiteX314" fmla="*/ 3700436 w 4572002"/>
              <a:gd name="connsiteY314" fmla="*/ 1624980 h 6858002"/>
              <a:gd name="connsiteX315" fmla="*/ 3698532 w 4572002"/>
              <a:gd name="connsiteY315" fmla="*/ 1596213 h 6858002"/>
              <a:gd name="connsiteX316" fmla="*/ 3745230 w 4572002"/>
              <a:gd name="connsiteY316" fmla="*/ 1459073 h 6858002"/>
              <a:gd name="connsiteX317" fmla="*/ 3745229 w 4572002"/>
              <a:gd name="connsiteY317" fmla="*/ 1459074 h 6858002"/>
              <a:gd name="connsiteX318" fmla="*/ 3736012 w 4572002"/>
              <a:gd name="connsiteY318" fmla="*/ 1481572 h 6858002"/>
              <a:gd name="connsiteX319" fmla="*/ 3764423 w 4572002"/>
              <a:gd name="connsiteY319" fmla="*/ 1268758 h 6858002"/>
              <a:gd name="connsiteX320" fmla="*/ 3769590 w 4572002"/>
              <a:gd name="connsiteY320" fmla="*/ 1286070 h 6858002"/>
              <a:gd name="connsiteX321" fmla="*/ 3791927 w 4572002"/>
              <a:gd name="connsiteY321" fmla="*/ 1350628 h 6858002"/>
              <a:gd name="connsiteX322" fmla="*/ 3786333 w 4572002"/>
              <a:gd name="connsiteY322" fmla="*/ 1413840 h 6858002"/>
              <a:gd name="connsiteX323" fmla="*/ 3791928 w 4572002"/>
              <a:gd name="connsiteY323" fmla="*/ 1350627 h 6858002"/>
              <a:gd name="connsiteX324" fmla="*/ 3769590 w 4572002"/>
              <a:gd name="connsiteY324" fmla="*/ 1286069 h 6858002"/>
              <a:gd name="connsiteX325" fmla="*/ 3706152 w 4572002"/>
              <a:gd name="connsiteY325" fmla="*/ 773035 h 6858002"/>
              <a:gd name="connsiteX326" fmla="*/ 3706152 w 4572002"/>
              <a:gd name="connsiteY326" fmla="*/ 773036 h 6858002"/>
              <a:gd name="connsiteX327" fmla="*/ 3714152 w 4572002"/>
              <a:gd name="connsiteY327" fmla="*/ 854380 h 6858002"/>
              <a:gd name="connsiteX328" fmla="*/ 3745205 w 4572002"/>
              <a:gd name="connsiteY328" fmla="*/ 915344 h 6858002"/>
              <a:gd name="connsiteX329" fmla="*/ 3755683 w 4572002"/>
              <a:gd name="connsiteY329" fmla="*/ 927156 h 6858002"/>
              <a:gd name="connsiteX330" fmla="*/ 3752063 w 4572002"/>
              <a:gd name="connsiteY330" fmla="*/ 1097088 h 6858002"/>
              <a:gd name="connsiteX331" fmla="*/ 3747681 w 4572002"/>
              <a:gd name="connsiteY331" fmla="*/ 1123186 h 6858002"/>
              <a:gd name="connsiteX332" fmla="*/ 3772400 w 4572002"/>
              <a:gd name="connsiteY332" fmla="*/ 1184029 h 6858002"/>
              <a:gd name="connsiteX333" fmla="*/ 3747682 w 4572002"/>
              <a:gd name="connsiteY333" fmla="*/ 1123185 h 6858002"/>
              <a:gd name="connsiteX334" fmla="*/ 3752064 w 4572002"/>
              <a:gd name="connsiteY334" fmla="*/ 1097087 h 6858002"/>
              <a:gd name="connsiteX335" fmla="*/ 3755684 w 4572002"/>
              <a:gd name="connsiteY335" fmla="*/ 927155 h 6858002"/>
              <a:gd name="connsiteX336" fmla="*/ 3745206 w 4572002"/>
              <a:gd name="connsiteY336" fmla="*/ 915343 h 6858002"/>
              <a:gd name="connsiteX337" fmla="*/ 3714152 w 4572002"/>
              <a:gd name="connsiteY337" fmla="*/ 854379 h 6858002"/>
              <a:gd name="connsiteX338" fmla="*/ 3761553 w 4572002"/>
              <a:gd name="connsiteY338" fmla="*/ 517851 h 6858002"/>
              <a:gd name="connsiteX339" fmla="*/ 3752635 w 4572002"/>
              <a:gd name="connsiteY339" fmla="*/ 556048 h 6858002"/>
              <a:gd name="connsiteX340" fmla="*/ 3746157 w 4572002"/>
              <a:gd name="connsiteY340" fmla="*/ 580051 h 6858002"/>
              <a:gd name="connsiteX341" fmla="*/ 3742776 w 4572002"/>
              <a:gd name="connsiteY341" fmla="*/ 642538 h 6858002"/>
              <a:gd name="connsiteX342" fmla="*/ 3730253 w 4572002"/>
              <a:gd name="connsiteY342" fmla="*/ 694928 h 6858002"/>
              <a:gd name="connsiteX343" fmla="*/ 3742777 w 4572002"/>
              <a:gd name="connsiteY343" fmla="*/ 642537 h 6858002"/>
              <a:gd name="connsiteX344" fmla="*/ 3746158 w 4572002"/>
              <a:gd name="connsiteY344" fmla="*/ 580050 h 6858002"/>
              <a:gd name="connsiteX345" fmla="*/ 3752636 w 4572002"/>
              <a:gd name="connsiteY345" fmla="*/ 556047 h 6858002"/>
              <a:gd name="connsiteX346" fmla="*/ 3774848 w 4572002"/>
              <a:gd name="connsiteY346" fmla="*/ 298169 h 6858002"/>
              <a:gd name="connsiteX347" fmla="*/ 3760065 w 4572002"/>
              <a:gd name="connsiteY347" fmla="*/ 313534 h 6858002"/>
              <a:gd name="connsiteX348" fmla="*/ 3759493 w 4572002"/>
              <a:gd name="connsiteY348" fmla="*/ 338871 h 6858002"/>
              <a:gd name="connsiteX349" fmla="*/ 3759500 w 4572002"/>
              <a:gd name="connsiteY349" fmla="*/ 338900 h 6858002"/>
              <a:gd name="connsiteX350" fmla="*/ 3769400 w 4572002"/>
              <a:gd name="connsiteY350" fmla="*/ 395640 h 6858002"/>
              <a:gd name="connsiteX351" fmla="*/ 3765590 w 4572002"/>
              <a:gd name="connsiteY351" fmla="*/ 367328 h 6858002"/>
              <a:gd name="connsiteX352" fmla="*/ 3759500 w 4572002"/>
              <a:gd name="connsiteY352" fmla="*/ 338900 h 6858002"/>
              <a:gd name="connsiteX353" fmla="*/ 3759494 w 4572002"/>
              <a:gd name="connsiteY353" fmla="*/ 338870 h 6858002"/>
              <a:gd name="connsiteX354" fmla="*/ 3760066 w 4572002"/>
              <a:gd name="connsiteY354" fmla="*/ 313533 h 6858002"/>
              <a:gd name="connsiteX355" fmla="*/ 3782393 w 4572002"/>
              <a:gd name="connsiteY355" fmla="*/ 281568 h 6858002"/>
              <a:gd name="connsiteX356" fmla="*/ 3777498 w 4572002"/>
              <a:gd name="connsiteY356" fmla="*/ 295415 h 6858002"/>
              <a:gd name="connsiteX357" fmla="*/ 3777499 w 4572002"/>
              <a:gd name="connsiteY357" fmla="*/ 295415 h 6858002"/>
              <a:gd name="connsiteX358" fmla="*/ 3769073 w 4572002"/>
              <a:gd name="connsiteY358" fmla="*/ 24486 h 6858002"/>
              <a:gd name="connsiteX359" fmla="*/ 3766810 w 4572002"/>
              <a:gd name="connsiteY359" fmla="*/ 74129 h 6858002"/>
              <a:gd name="connsiteX360" fmla="*/ 3772734 w 4572002"/>
              <a:gd name="connsiteY360" fmla="*/ 125861 h 6858002"/>
              <a:gd name="connsiteX361" fmla="*/ 3777129 w 4572002"/>
              <a:gd name="connsiteY361" fmla="*/ 153387 h 6858002"/>
              <a:gd name="connsiteX362" fmla="*/ 3785402 w 4572002"/>
              <a:gd name="connsiteY362" fmla="*/ 228944 h 6858002"/>
              <a:gd name="connsiteX363" fmla="*/ 3780943 w 4572002"/>
              <a:gd name="connsiteY363" fmla="*/ 177271 h 6858002"/>
              <a:gd name="connsiteX364" fmla="*/ 3777129 w 4572002"/>
              <a:gd name="connsiteY364" fmla="*/ 153387 h 6858002"/>
              <a:gd name="connsiteX365" fmla="*/ 3776930 w 4572002"/>
              <a:gd name="connsiteY365" fmla="*/ 151569 h 6858002"/>
              <a:gd name="connsiteX366" fmla="*/ 3766811 w 4572002"/>
              <a:gd name="connsiteY366" fmla="*/ 74129 h 6858002"/>
              <a:gd name="connsiteX367" fmla="*/ 3766492 w 4572002"/>
              <a:gd name="connsiteY367" fmla="*/ 0 h 6858002"/>
              <a:gd name="connsiteX368" fmla="*/ 4230600 w 4572002"/>
              <a:gd name="connsiteY368" fmla="*/ 0 h 6858002"/>
              <a:gd name="connsiteX369" fmla="*/ 4229473 w 4572002"/>
              <a:gd name="connsiteY369" fmla="*/ 2817 h 6858002"/>
              <a:gd name="connsiteX370" fmla="*/ 4215375 w 4572002"/>
              <a:gd name="connsiteY370" fmla="*/ 63587 h 6858002"/>
              <a:gd name="connsiteX371" fmla="*/ 4201468 w 4572002"/>
              <a:gd name="connsiteY371" fmla="*/ 176939 h 6858002"/>
              <a:gd name="connsiteX372" fmla="*/ 4193466 w 4572002"/>
              <a:gd name="connsiteY372" fmla="*/ 200182 h 6858002"/>
              <a:gd name="connsiteX373" fmla="*/ 4155554 w 4572002"/>
              <a:gd name="connsiteY373" fmla="*/ 340774 h 6858002"/>
              <a:gd name="connsiteX374" fmla="*/ 4156319 w 4572002"/>
              <a:gd name="connsiteY374" fmla="*/ 453364 h 6858002"/>
              <a:gd name="connsiteX375" fmla="*/ 4158033 w 4572002"/>
              <a:gd name="connsiteY375" fmla="*/ 462126 h 6858002"/>
              <a:gd name="connsiteX376" fmla="*/ 4170605 w 4572002"/>
              <a:gd name="connsiteY376" fmla="*/ 505182 h 6858002"/>
              <a:gd name="connsiteX377" fmla="*/ 4167177 w 4572002"/>
              <a:gd name="connsiteY377" fmla="*/ 571860 h 6858002"/>
              <a:gd name="connsiteX378" fmla="*/ 4149840 w 4572002"/>
              <a:gd name="connsiteY378" fmla="*/ 617772 h 6858002"/>
              <a:gd name="connsiteX379" fmla="*/ 4149078 w 4572002"/>
              <a:gd name="connsiteY379" fmla="*/ 674923 h 6858002"/>
              <a:gd name="connsiteX380" fmla="*/ 4159937 w 4572002"/>
              <a:gd name="connsiteY380" fmla="*/ 740268 h 6858002"/>
              <a:gd name="connsiteX381" fmla="*/ 4162223 w 4572002"/>
              <a:gd name="connsiteY381" fmla="*/ 769605 h 6858002"/>
              <a:gd name="connsiteX382" fmla="*/ 4184703 w 4572002"/>
              <a:gd name="connsiteY382" fmla="*/ 850189 h 6858002"/>
              <a:gd name="connsiteX383" fmla="*/ 4179179 w 4572002"/>
              <a:gd name="connsiteY383" fmla="*/ 898198 h 6858002"/>
              <a:gd name="connsiteX384" fmla="*/ 4164319 w 4572002"/>
              <a:gd name="connsiteY384" fmla="*/ 945444 h 6858002"/>
              <a:gd name="connsiteX385" fmla="*/ 4150030 w 4572002"/>
              <a:gd name="connsiteY385" fmla="*/ 975733 h 6858002"/>
              <a:gd name="connsiteX386" fmla="*/ 4139934 w 4572002"/>
              <a:gd name="connsiteY386" fmla="*/ 1036887 h 6858002"/>
              <a:gd name="connsiteX387" fmla="*/ 4141458 w 4572002"/>
              <a:gd name="connsiteY387" fmla="*/ 1048125 h 6858002"/>
              <a:gd name="connsiteX388" fmla="*/ 4154032 w 4572002"/>
              <a:gd name="connsiteY388" fmla="*/ 1230633 h 6858002"/>
              <a:gd name="connsiteX389" fmla="*/ 4174225 w 4572002"/>
              <a:gd name="connsiteY389" fmla="*/ 1303024 h 6858002"/>
              <a:gd name="connsiteX390" fmla="*/ 4176701 w 4572002"/>
              <a:gd name="connsiteY390" fmla="*/ 1318456 h 6858002"/>
              <a:gd name="connsiteX391" fmla="*/ 4199372 w 4572002"/>
              <a:gd name="connsiteY391" fmla="*/ 1472575 h 6858002"/>
              <a:gd name="connsiteX392" fmla="*/ 4200325 w 4572002"/>
              <a:gd name="connsiteY392" fmla="*/ 1489720 h 6858002"/>
              <a:gd name="connsiteX393" fmla="*/ 4196324 w 4572002"/>
              <a:gd name="connsiteY393" fmla="*/ 1537537 h 6858002"/>
              <a:gd name="connsiteX394" fmla="*/ 4237474 w 4572002"/>
              <a:gd name="connsiteY394" fmla="*/ 1650317 h 6858002"/>
              <a:gd name="connsiteX395" fmla="*/ 4251572 w 4572002"/>
              <a:gd name="connsiteY395" fmla="*/ 1763287 h 6858002"/>
              <a:gd name="connsiteX396" fmla="*/ 4251380 w 4572002"/>
              <a:gd name="connsiteY396" fmla="*/ 1825393 h 6858002"/>
              <a:gd name="connsiteX397" fmla="*/ 4261478 w 4572002"/>
              <a:gd name="connsiteY397" fmla="*/ 1869780 h 6858002"/>
              <a:gd name="connsiteX398" fmla="*/ 4292149 w 4572002"/>
              <a:gd name="connsiteY398" fmla="*/ 1978940 h 6858002"/>
              <a:gd name="connsiteX399" fmla="*/ 4296911 w 4572002"/>
              <a:gd name="connsiteY399" fmla="*/ 2030378 h 6858002"/>
              <a:gd name="connsiteX400" fmla="*/ 4307201 w 4572002"/>
              <a:gd name="connsiteY400" fmla="*/ 2085054 h 6858002"/>
              <a:gd name="connsiteX401" fmla="*/ 4353302 w 4572002"/>
              <a:gd name="connsiteY401" fmla="*/ 2220312 h 6858002"/>
              <a:gd name="connsiteX402" fmla="*/ 4350636 w 4572002"/>
              <a:gd name="connsiteY402" fmla="*/ 2330806 h 6858002"/>
              <a:gd name="connsiteX403" fmla="*/ 4351206 w 4572002"/>
              <a:gd name="connsiteY403" fmla="*/ 2401292 h 6858002"/>
              <a:gd name="connsiteX404" fmla="*/ 4366446 w 4572002"/>
              <a:gd name="connsiteY404" fmla="*/ 2485307 h 6858002"/>
              <a:gd name="connsiteX405" fmla="*/ 4388736 w 4572002"/>
              <a:gd name="connsiteY405" fmla="*/ 2554079 h 6858002"/>
              <a:gd name="connsiteX406" fmla="*/ 4406453 w 4572002"/>
              <a:gd name="connsiteY406" fmla="*/ 2649143 h 6858002"/>
              <a:gd name="connsiteX407" fmla="*/ 4440554 w 4572002"/>
              <a:gd name="connsiteY407" fmla="*/ 2743826 h 6858002"/>
              <a:gd name="connsiteX408" fmla="*/ 4466653 w 4572002"/>
              <a:gd name="connsiteY408" fmla="*/ 2809930 h 6858002"/>
              <a:gd name="connsiteX409" fmla="*/ 4489705 w 4572002"/>
              <a:gd name="connsiteY409" fmla="*/ 2901943 h 6858002"/>
              <a:gd name="connsiteX410" fmla="*/ 4505897 w 4572002"/>
              <a:gd name="connsiteY410" fmla="*/ 3042728 h 6858002"/>
              <a:gd name="connsiteX411" fmla="*/ 4507613 w 4572002"/>
              <a:gd name="connsiteY411" fmla="*/ 3107500 h 6858002"/>
              <a:gd name="connsiteX412" fmla="*/ 4545521 w 4572002"/>
              <a:gd name="connsiteY412" fmla="*/ 3209993 h 6858002"/>
              <a:gd name="connsiteX413" fmla="*/ 4563811 w 4572002"/>
              <a:gd name="connsiteY413" fmla="*/ 3253809 h 6858002"/>
              <a:gd name="connsiteX414" fmla="*/ 4548570 w 4572002"/>
              <a:gd name="connsiteY414" fmla="*/ 3293244 h 6858002"/>
              <a:gd name="connsiteX415" fmla="*/ 4531043 w 4572002"/>
              <a:gd name="connsiteY415" fmla="*/ 3318771 h 6858002"/>
              <a:gd name="connsiteX416" fmla="*/ 4545904 w 4572002"/>
              <a:gd name="connsiteY416" fmla="*/ 3399546 h 6858002"/>
              <a:gd name="connsiteX417" fmla="*/ 4561524 w 4572002"/>
              <a:gd name="connsiteY417" fmla="*/ 3485275 h 6858002"/>
              <a:gd name="connsiteX418" fmla="*/ 4572002 w 4572002"/>
              <a:gd name="connsiteY418" fmla="*/ 3546617 h 6858002"/>
              <a:gd name="connsiteX419" fmla="*/ 4563620 w 4572002"/>
              <a:gd name="connsiteY419" fmla="*/ 3623201 h 6858002"/>
              <a:gd name="connsiteX420" fmla="*/ 4560192 w 4572002"/>
              <a:gd name="connsiteY420" fmla="*/ 3683591 h 6858002"/>
              <a:gd name="connsiteX421" fmla="*/ 4550476 w 4572002"/>
              <a:gd name="connsiteY421" fmla="*/ 3732361 h 6858002"/>
              <a:gd name="connsiteX422" fmla="*/ 4544759 w 4572002"/>
              <a:gd name="connsiteY422" fmla="*/ 3749506 h 6858002"/>
              <a:gd name="connsiteX423" fmla="*/ 4500182 w 4572002"/>
              <a:gd name="connsiteY423" fmla="*/ 3885338 h 6858002"/>
              <a:gd name="connsiteX424" fmla="*/ 4464557 w 4572002"/>
              <a:gd name="connsiteY424" fmla="*/ 4030503 h 6858002"/>
              <a:gd name="connsiteX425" fmla="*/ 4487039 w 4572002"/>
              <a:gd name="connsiteY425" fmla="*/ 4124614 h 6858002"/>
              <a:gd name="connsiteX426" fmla="*/ 4486656 w 4572002"/>
              <a:gd name="connsiteY426" fmla="*/ 4159667 h 6858002"/>
              <a:gd name="connsiteX427" fmla="*/ 4491801 w 4572002"/>
              <a:gd name="connsiteY427" fmla="*/ 4320837 h 6858002"/>
              <a:gd name="connsiteX428" fmla="*/ 4497325 w 4572002"/>
              <a:gd name="connsiteY428" fmla="*/ 4349222 h 6858002"/>
              <a:gd name="connsiteX429" fmla="*/ 4474653 w 4572002"/>
              <a:gd name="connsiteY429" fmla="*/ 4502579 h 6858002"/>
              <a:gd name="connsiteX430" fmla="*/ 4470844 w 4572002"/>
              <a:gd name="connsiteY430" fmla="*/ 4558207 h 6858002"/>
              <a:gd name="connsiteX431" fmla="*/ 4464557 w 4572002"/>
              <a:gd name="connsiteY431" fmla="*/ 4609452 h 6858002"/>
              <a:gd name="connsiteX432" fmla="*/ 4463033 w 4572002"/>
              <a:gd name="connsiteY432" fmla="*/ 4681083 h 6858002"/>
              <a:gd name="connsiteX433" fmla="*/ 4465891 w 4572002"/>
              <a:gd name="connsiteY433" fmla="*/ 4755381 h 6858002"/>
              <a:gd name="connsiteX434" fmla="*/ 4465319 w 4572002"/>
              <a:gd name="connsiteY434" fmla="*/ 4838250 h 6858002"/>
              <a:gd name="connsiteX435" fmla="*/ 4460367 w 4572002"/>
              <a:gd name="connsiteY435" fmla="*/ 4871019 h 6858002"/>
              <a:gd name="connsiteX436" fmla="*/ 4463795 w 4572002"/>
              <a:gd name="connsiteY436" fmla="*/ 4959602 h 6858002"/>
              <a:gd name="connsiteX437" fmla="*/ 4458082 w 4572002"/>
              <a:gd name="connsiteY437" fmla="*/ 5006086 h 6858002"/>
              <a:gd name="connsiteX438" fmla="*/ 4456937 w 4572002"/>
              <a:gd name="connsiteY438" fmla="*/ 5082670 h 6858002"/>
              <a:gd name="connsiteX439" fmla="*/ 4455603 w 4572002"/>
              <a:gd name="connsiteY439" fmla="*/ 5107627 h 6858002"/>
              <a:gd name="connsiteX440" fmla="*/ 4454840 w 4572002"/>
              <a:gd name="connsiteY440" fmla="*/ 5129916 h 6858002"/>
              <a:gd name="connsiteX441" fmla="*/ 4470464 w 4572002"/>
              <a:gd name="connsiteY441" fmla="*/ 5206308 h 6858002"/>
              <a:gd name="connsiteX442" fmla="*/ 4471415 w 4572002"/>
              <a:gd name="connsiteY442" fmla="*/ 5274129 h 6858002"/>
              <a:gd name="connsiteX443" fmla="*/ 4483990 w 4572002"/>
              <a:gd name="connsiteY443" fmla="*/ 5393005 h 6858002"/>
              <a:gd name="connsiteX444" fmla="*/ 4479607 w 4572002"/>
              <a:gd name="connsiteY444" fmla="*/ 5419295 h 6858002"/>
              <a:gd name="connsiteX445" fmla="*/ 4477894 w 4572002"/>
              <a:gd name="connsiteY445" fmla="*/ 5501594 h 6858002"/>
              <a:gd name="connsiteX446" fmla="*/ 4476560 w 4572002"/>
              <a:gd name="connsiteY446" fmla="*/ 5548460 h 6858002"/>
              <a:gd name="connsiteX447" fmla="*/ 4485703 w 4572002"/>
              <a:gd name="connsiteY447" fmla="*/ 5606372 h 6858002"/>
              <a:gd name="connsiteX448" fmla="*/ 4505134 w 4572002"/>
              <a:gd name="connsiteY448" fmla="*/ 5706959 h 6858002"/>
              <a:gd name="connsiteX449" fmla="*/ 4508183 w 4572002"/>
              <a:gd name="connsiteY449" fmla="*/ 5733440 h 6858002"/>
              <a:gd name="connsiteX450" fmla="*/ 4517519 w 4572002"/>
              <a:gd name="connsiteY450" fmla="*/ 5781830 h 6858002"/>
              <a:gd name="connsiteX451" fmla="*/ 4519234 w 4572002"/>
              <a:gd name="connsiteY451" fmla="*/ 5790592 h 6858002"/>
              <a:gd name="connsiteX452" fmla="*/ 4542855 w 4572002"/>
              <a:gd name="connsiteY452" fmla="*/ 5864318 h 6858002"/>
              <a:gd name="connsiteX453" fmla="*/ 4544759 w 4572002"/>
              <a:gd name="connsiteY453" fmla="*/ 5902610 h 6858002"/>
              <a:gd name="connsiteX454" fmla="*/ 4544951 w 4572002"/>
              <a:gd name="connsiteY454" fmla="*/ 6012723 h 6858002"/>
              <a:gd name="connsiteX455" fmla="*/ 4541332 w 4572002"/>
              <a:gd name="connsiteY455" fmla="*/ 6059397 h 6858002"/>
              <a:gd name="connsiteX456" fmla="*/ 4527426 w 4572002"/>
              <a:gd name="connsiteY456" fmla="*/ 6171605 h 6858002"/>
              <a:gd name="connsiteX457" fmla="*/ 4520568 w 4572002"/>
              <a:gd name="connsiteY457" fmla="*/ 6242093 h 6858002"/>
              <a:gd name="connsiteX458" fmla="*/ 4509706 w 4572002"/>
              <a:gd name="connsiteY458" fmla="*/ 6323058 h 6858002"/>
              <a:gd name="connsiteX459" fmla="*/ 4502848 w 4572002"/>
              <a:gd name="connsiteY459" fmla="*/ 6415833 h 6858002"/>
              <a:gd name="connsiteX460" fmla="*/ 4482084 w 4572002"/>
              <a:gd name="connsiteY460" fmla="*/ 6584812 h 6858002"/>
              <a:gd name="connsiteX461" fmla="*/ 4460557 w 4572002"/>
              <a:gd name="connsiteY461" fmla="*/ 6748458 h 6858002"/>
              <a:gd name="connsiteX462" fmla="*/ 4441507 w 4572002"/>
              <a:gd name="connsiteY462" fmla="*/ 6815516 h 6858002"/>
              <a:gd name="connsiteX463" fmla="*/ 4431806 w 4572002"/>
              <a:gd name="connsiteY463" fmla="*/ 6858001 h 6858002"/>
              <a:gd name="connsiteX464" fmla="*/ 4259554 w 4572002"/>
              <a:gd name="connsiteY464" fmla="*/ 6858001 h 6858002"/>
              <a:gd name="connsiteX465" fmla="*/ 4259554 w 4572002"/>
              <a:gd name="connsiteY465" fmla="*/ 6858002 h 6858002"/>
              <a:gd name="connsiteX466" fmla="*/ 0 w 4572002"/>
              <a:gd name="connsiteY466" fmla="*/ 6858002 h 6858002"/>
              <a:gd name="connsiteX467" fmla="*/ 0 w 4572002"/>
              <a:gd name="connsiteY467" fmla="*/ 2 h 6858002"/>
              <a:gd name="connsiteX468" fmla="*/ 3766492 w 4572002"/>
              <a:gd name="connsiteY468" fmla="*/ 1 h 6858002"/>
              <a:gd name="connsiteX469" fmla="*/ 3769210 w 4572002"/>
              <a:gd name="connsiteY469" fmla="*/ 21486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</a:cxnLst>
            <a:rect l="l" t="t" r="r" b="b"/>
            <a:pathLst>
              <a:path w="4572002" h="6858002">
                <a:moveTo>
                  <a:pt x="4214994" y="6564620"/>
                </a:moveTo>
                <a:lnTo>
                  <a:pt x="4214994" y="6564621"/>
                </a:lnTo>
                <a:cubicBezTo>
                  <a:pt x="4225281" y="6575479"/>
                  <a:pt x="4231378" y="6582147"/>
                  <a:pt x="4237474" y="6588626"/>
                </a:cubicBezTo>
                <a:lnTo>
                  <a:pt x="4254096" y="6625225"/>
                </a:lnTo>
                <a:lnTo>
                  <a:pt x="4247001" y="6662540"/>
                </a:lnTo>
                <a:lnTo>
                  <a:pt x="4247000" y="6662541"/>
                </a:lnTo>
                <a:lnTo>
                  <a:pt x="4246999" y="6662544"/>
                </a:lnTo>
                <a:lnTo>
                  <a:pt x="4235550" y="6683027"/>
                </a:lnTo>
                <a:lnTo>
                  <a:pt x="4232403" y="6702976"/>
                </a:lnTo>
                <a:lnTo>
                  <a:pt x="4232403" y="6702977"/>
                </a:lnTo>
                <a:cubicBezTo>
                  <a:pt x="4232808" y="6716169"/>
                  <a:pt x="4237951" y="6729219"/>
                  <a:pt x="4246238" y="6742553"/>
                </a:cubicBezTo>
                <a:lnTo>
                  <a:pt x="4246239" y="6742555"/>
                </a:lnTo>
                <a:lnTo>
                  <a:pt x="4265716" y="6812062"/>
                </a:lnTo>
                <a:lnTo>
                  <a:pt x="4265717" y="6812064"/>
                </a:lnTo>
                <a:lnTo>
                  <a:pt x="4265717" y="6812063"/>
                </a:lnTo>
                <a:lnTo>
                  <a:pt x="4265716" y="6812062"/>
                </a:lnTo>
                <a:lnTo>
                  <a:pt x="4260942" y="6776800"/>
                </a:lnTo>
                <a:lnTo>
                  <a:pt x="4246239" y="6742555"/>
                </a:lnTo>
                <a:lnTo>
                  <a:pt x="4246238" y="6742552"/>
                </a:lnTo>
                <a:lnTo>
                  <a:pt x="4232403" y="6702976"/>
                </a:lnTo>
                <a:lnTo>
                  <a:pt x="4246999" y="6662544"/>
                </a:lnTo>
                <a:lnTo>
                  <a:pt x="4247000" y="6662542"/>
                </a:lnTo>
                <a:lnTo>
                  <a:pt x="4247001" y="6662540"/>
                </a:lnTo>
                <a:lnTo>
                  <a:pt x="4254084" y="6645552"/>
                </a:lnTo>
                <a:lnTo>
                  <a:pt x="4254096" y="6625225"/>
                </a:lnTo>
                <a:lnTo>
                  <a:pt x="4254096" y="6625224"/>
                </a:lnTo>
                <a:cubicBezTo>
                  <a:pt x="4252000" y="6611341"/>
                  <a:pt x="4245951" y="6597578"/>
                  <a:pt x="4237474" y="6588625"/>
                </a:cubicBezTo>
                <a:close/>
                <a:moveTo>
                  <a:pt x="4295315" y="6438981"/>
                </a:moveTo>
                <a:lnTo>
                  <a:pt x="4275385" y="6463840"/>
                </a:lnTo>
                <a:lnTo>
                  <a:pt x="4275382" y="6463849"/>
                </a:lnTo>
                <a:lnTo>
                  <a:pt x="4261587" y="6513012"/>
                </a:lnTo>
                <a:lnTo>
                  <a:pt x="4242781" y="6546194"/>
                </a:lnTo>
                <a:lnTo>
                  <a:pt x="4242781" y="6546195"/>
                </a:lnTo>
                <a:lnTo>
                  <a:pt x="4259120" y="6521804"/>
                </a:lnTo>
                <a:lnTo>
                  <a:pt x="4261587" y="6513012"/>
                </a:lnTo>
                <a:lnTo>
                  <a:pt x="4264398" y="6508052"/>
                </a:lnTo>
                <a:lnTo>
                  <a:pt x="4275382" y="6463849"/>
                </a:lnTo>
                <a:lnTo>
                  <a:pt x="4275385" y="6463841"/>
                </a:lnTo>
                <a:cubicBezTo>
                  <a:pt x="4278336" y="6451650"/>
                  <a:pt x="4285813" y="6444077"/>
                  <a:pt x="4295315" y="6438981"/>
                </a:cubicBezTo>
                <a:close/>
                <a:moveTo>
                  <a:pt x="4381289" y="6365204"/>
                </a:moveTo>
                <a:lnTo>
                  <a:pt x="4380008" y="6387910"/>
                </a:lnTo>
                <a:lnTo>
                  <a:pt x="4378243" y="6391549"/>
                </a:lnTo>
                <a:lnTo>
                  <a:pt x="4370589" y="6407332"/>
                </a:lnTo>
                <a:lnTo>
                  <a:pt x="4370589" y="6407333"/>
                </a:lnTo>
                <a:lnTo>
                  <a:pt x="4378243" y="6391549"/>
                </a:lnTo>
                <a:lnTo>
                  <a:pt x="4380008" y="6387910"/>
                </a:lnTo>
                <a:close/>
                <a:moveTo>
                  <a:pt x="4142220" y="4221391"/>
                </a:moveTo>
                <a:lnTo>
                  <a:pt x="4142220" y="4221392"/>
                </a:lnTo>
                <a:cubicBezTo>
                  <a:pt x="4142982" y="4232061"/>
                  <a:pt x="4143172" y="4243873"/>
                  <a:pt x="4147936" y="4253015"/>
                </a:cubicBezTo>
                <a:cubicBezTo>
                  <a:pt x="4160129" y="4277402"/>
                  <a:pt x="4175749" y="4300071"/>
                  <a:pt x="4187752" y="4324646"/>
                </a:cubicBezTo>
                <a:lnTo>
                  <a:pt x="4196706" y="4363891"/>
                </a:lnTo>
                <a:lnTo>
                  <a:pt x="4195944" y="4482004"/>
                </a:lnTo>
                <a:cubicBezTo>
                  <a:pt x="4193276" y="4546776"/>
                  <a:pt x="4192704" y="4612500"/>
                  <a:pt x="4135934" y="4659174"/>
                </a:cubicBezTo>
                <a:cubicBezTo>
                  <a:pt x="4131362" y="4662986"/>
                  <a:pt x="4128694" y="4671176"/>
                  <a:pt x="4127932" y="4677655"/>
                </a:cubicBezTo>
                <a:cubicBezTo>
                  <a:pt x="4124313" y="4707564"/>
                  <a:pt x="4123931" y="4738235"/>
                  <a:pt x="4118025" y="4767764"/>
                </a:cubicBezTo>
                <a:cubicBezTo>
                  <a:pt x="4115644" y="4779575"/>
                  <a:pt x="4114835" y="4790387"/>
                  <a:pt x="4116716" y="4800483"/>
                </a:cubicBezTo>
                <a:lnTo>
                  <a:pt x="4116716" y="4800484"/>
                </a:lnTo>
                <a:cubicBezTo>
                  <a:pt x="4118597" y="4810581"/>
                  <a:pt x="4123170" y="4819964"/>
                  <a:pt x="4131552" y="4828917"/>
                </a:cubicBezTo>
                <a:lnTo>
                  <a:pt x="4153733" y="4863343"/>
                </a:lnTo>
                <a:lnTo>
                  <a:pt x="4161262" y="4889275"/>
                </a:lnTo>
                <a:lnTo>
                  <a:pt x="4159557" y="4912168"/>
                </a:lnTo>
                <a:cubicBezTo>
                  <a:pt x="4157842" y="4919978"/>
                  <a:pt x="4157485" y="4927122"/>
                  <a:pt x="4158155" y="4933804"/>
                </a:cubicBezTo>
                <a:lnTo>
                  <a:pt x="4158155" y="4933805"/>
                </a:lnTo>
                <a:lnTo>
                  <a:pt x="4162914" y="4952673"/>
                </a:lnTo>
                <a:lnTo>
                  <a:pt x="4165707" y="4957454"/>
                </a:lnTo>
                <a:lnTo>
                  <a:pt x="4166985" y="4961456"/>
                </a:lnTo>
                <a:cubicBezTo>
                  <a:pt x="4171496" y="4970097"/>
                  <a:pt x="4177202" y="4978394"/>
                  <a:pt x="4182989" y="4987038"/>
                </a:cubicBezTo>
                <a:cubicBezTo>
                  <a:pt x="4194228" y="5003802"/>
                  <a:pt x="4208326" y="5022853"/>
                  <a:pt x="4209468" y="5041522"/>
                </a:cubicBezTo>
                <a:cubicBezTo>
                  <a:pt x="4210087" y="5052096"/>
                  <a:pt x="4213005" y="5062300"/>
                  <a:pt x="4216684" y="5072376"/>
                </a:cubicBezTo>
                <a:lnTo>
                  <a:pt x="4222587" y="5087441"/>
                </a:lnTo>
                <a:lnTo>
                  <a:pt x="4235615" y="5133220"/>
                </a:lnTo>
                <a:lnTo>
                  <a:pt x="4235616" y="5133225"/>
                </a:lnTo>
                <a:lnTo>
                  <a:pt x="4228901" y="5166113"/>
                </a:lnTo>
                <a:lnTo>
                  <a:pt x="4228901" y="5166114"/>
                </a:lnTo>
                <a:cubicBezTo>
                  <a:pt x="4228139" y="5167638"/>
                  <a:pt x="4228712" y="5169781"/>
                  <a:pt x="4229593" y="5172091"/>
                </a:cubicBezTo>
                <a:lnTo>
                  <a:pt x="4232139" y="5179068"/>
                </a:lnTo>
                <a:cubicBezTo>
                  <a:pt x="4235759" y="5196595"/>
                  <a:pt x="4235807" y="5213598"/>
                  <a:pt x="4231973" y="5229434"/>
                </a:cubicBezTo>
                <a:lnTo>
                  <a:pt x="4225669" y="5241089"/>
                </a:lnTo>
                <a:lnTo>
                  <a:pt x="4208517" y="5272796"/>
                </a:lnTo>
                <a:cubicBezTo>
                  <a:pt x="4196871" y="5285441"/>
                  <a:pt x="4189165" y="5298595"/>
                  <a:pt x="4184613" y="5312288"/>
                </a:cubicBezTo>
                <a:lnTo>
                  <a:pt x="4183557" y="5321350"/>
                </a:lnTo>
                <a:lnTo>
                  <a:pt x="4181083" y="5326163"/>
                </a:lnTo>
                <a:lnTo>
                  <a:pt x="4179637" y="5355014"/>
                </a:lnTo>
                <a:lnTo>
                  <a:pt x="4179637" y="5355015"/>
                </a:lnTo>
                <a:cubicBezTo>
                  <a:pt x="4180286" y="5364883"/>
                  <a:pt x="4181989" y="5375003"/>
                  <a:pt x="4184513" y="5385385"/>
                </a:cubicBezTo>
                <a:cubicBezTo>
                  <a:pt x="4187752" y="5398722"/>
                  <a:pt x="4190038" y="5412058"/>
                  <a:pt x="4192704" y="5425583"/>
                </a:cubicBezTo>
                <a:cubicBezTo>
                  <a:pt x="4196514" y="5443871"/>
                  <a:pt x="4200516" y="5462352"/>
                  <a:pt x="4204327" y="5480638"/>
                </a:cubicBezTo>
                <a:lnTo>
                  <a:pt x="4208850" y="5507668"/>
                </a:lnTo>
                <a:lnTo>
                  <a:pt x="4198232" y="5531692"/>
                </a:lnTo>
                <a:lnTo>
                  <a:pt x="4198231" y="5531693"/>
                </a:lnTo>
                <a:cubicBezTo>
                  <a:pt x="4191181" y="5537600"/>
                  <a:pt x="4187989" y="5542649"/>
                  <a:pt x="4188085" y="5547578"/>
                </a:cubicBezTo>
                <a:lnTo>
                  <a:pt x="4188085" y="5547579"/>
                </a:lnTo>
                <a:cubicBezTo>
                  <a:pt x="4188180" y="5552508"/>
                  <a:pt x="4191562" y="5557318"/>
                  <a:pt x="4197659" y="5562747"/>
                </a:cubicBezTo>
                <a:cubicBezTo>
                  <a:pt x="4240332" y="5600468"/>
                  <a:pt x="4267003" y="5646190"/>
                  <a:pt x="4268907" y="5704484"/>
                </a:cubicBezTo>
                <a:cubicBezTo>
                  <a:pt x="4269289" y="5716486"/>
                  <a:pt x="4271954" y="5728679"/>
                  <a:pt x="4274812" y="5740489"/>
                </a:cubicBezTo>
                <a:cubicBezTo>
                  <a:pt x="4276527" y="5747729"/>
                  <a:pt x="4278433" y="5756494"/>
                  <a:pt x="4283578" y="5760874"/>
                </a:cubicBezTo>
                <a:cubicBezTo>
                  <a:pt x="4322821" y="5794975"/>
                  <a:pt x="4350063" y="5837458"/>
                  <a:pt x="4371973" y="5883752"/>
                </a:cubicBezTo>
                <a:lnTo>
                  <a:pt x="4371974" y="5883757"/>
                </a:lnTo>
                <a:lnTo>
                  <a:pt x="4389877" y="5935946"/>
                </a:lnTo>
                <a:lnTo>
                  <a:pt x="4389878" y="5935950"/>
                </a:lnTo>
                <a:lnTo>
                  <a:pt x="4386259" y="5993290"/>
                </a:lnTo>
                <a:lnTo>
                  <a:pt x="4386259" y="5993291"/>
                </a:lnTo>
                <a:cubicBezTo>
                  <a:pt x="4385116" y="6004531"/>
                  <a:pt x="4385306" y="6017485"/>
                  <a:pt x="4379782" y="6026440"/>
                </a:cubicBezTo>
                <a:cubicBezTo>
                  <a:pt x="4362445" y="6054825"/>
                  <a:pt x="4343778" y="6082258"/>
                  <a:pt x="4323583" y="6108738"/>
                </a:cubicBezTo>
                <a:cubicBezTo>
                  <a:pt x="4314914" y="6120074"/>
                  <a:pt x="4309961" y="6126884"/>
                  <a:pt x="4309890" y="6133314"/>
                </a:cubicBezTo>
                <a:lnTo>
                  <a:pt x="4309890" y="6133315"/>
                </a:lnTo>
                <a:lnTo>
                  <a:pt x="4313591" y="6143190"/>
                </a:lnTo>
                <a:lnTo>
                  <a:pt x="4325486" y="6155600"/>
                </a:lnTo>
                <a:lnTo>
                  <a:pt x="4325488" y="6155603"/>
                </a:lnTo>
                <a:cubicBezTo>
                  <a:pt x="4347778" y="6175798"/>
                  <a:pt x="4359398" y="6200945"/>
                  <a:pt x="4364160" y="6228757"/>
                </a:cubicBezTo>
                <a:lnTo>
                  <a:pt x="4381497" y="6361540"/>
                </a:lnTo>
                <a:lnTo>
                  <a:pt x="4381497" y="6361539"/>
                </a:lnTo>
                <a:cubicBezTo>
                  <a:pt x="4377877" y="6317151"/>
                  <a:pt x="4371590" y="6272764"/>
                  <a:pt x="4364160" y="6228756"/>
                </a:cubicBezTo>
                <a:cubicBezTo>
                  <a:pt x="4359398" y="6200944"/>
                  <a:pt x="4347778" y="6175797"/>
                  <a:pt x="4325488" y="6155602"/>
                </a:cubicBezTo>
                <a:lnTo>
                  <a:pt x="4325486" y="6155600"/>
                </a:lnTo>
                <a:lnTo>
                  <a:pt x="4309890" y="6133315"/>
                </a:lnTo>
                <a:lnTo>
                  <a:pt x="4323583" y="6108739"/>
                </a:lnTo>
                <a:cubicBezTo>
                  <a:pt x="4343778" y="6082259"/>
                  <a:pt x="4362445" y="6054826"/>
                  <a:pt x="4379782" y="6026441"/>
                </a:cubicBezTo>
                <a:cubicBezTo>
                  <a:pt x="4385306" y="6017486"/>
                  <a:pt x="4385116" y="6004532"/>
                  <a:pt x="4386259" y="5993292"/>
                </a:cubicBezTo>
                <a:lnTo>
                  <a:pt x="4386259" y="5993290"/>
                </a:lnTo>
                <a:lnTo>
                  <a:pt x="4389712" y="5964477"/>
                </a:lnTo>
                <a:lnTo>
                  <a:pt x="4389878" y="5935950"/>
                </a:lnTo>
                <a:lnTo>
                  <a:pt x="4389878" y="5935949"/>
                </a:lnTo>
                <a:lnTo>
                  <a:pt x="4389877" y="5935946"/>
                </a:lnTo>
                <a:lnTo>
                  <a:pt x="4382997" y="5909351"/>
                </a:lnTo>
                <a:lnTo>
                  <a:pt x="4371974" y="5883757"/>
                </a:lnTo>
                <a:lnTo>
                  <a:pt x="4371973" y="5883751"/>
                </a:lnTo>
                <a:cubicBezTo>
                  <a:pt x="4350063" y="5837457"/>
                  <a:pt x="4322821" y="5794974"/>
                  <a:pt x="4283578" y="5760873"/>
                </a:cubicBezTo>
                <a:cubicBezTo>
                  <a:pt x="4278433" y="5756493"/>
                  <a:pt x="4276527" y="5747728"/>
                  <a:pt x="4274812" y="5740488"/>
                </a:cubicBezTo>
                <a:cubicBezTo>
                  <a:pt x="4271954" y="5728678"/>
                  <a:pt x="4269289" y="5716485"/>
                  <a:pt x="4268907" y="5704483"/>
                </a:cubicBezTo>
                <a:cubicBezTo>
                  <a:pt x="4267003" y="5646189"/>
                  <a:pt x="4240332" y="5600467"/>
                  <a:pt x="4197659" y="5562746"/>
                </a:cubicBezTo>
                <a:lnTo>
                  <a:pt x="4188085" y="5547578"/>
                </a:lnTo>
                <a:lnTo>
                  <a:pt x="4198231" y="5531694"/>
                </a:lnTo>
                <a:lnTo>
                  <a:pt x="4198232" y="5531692"/>
                </a:lnTo>
                <a:lnTo>
                  <a:pt x="4206630" y="5520422"/>
                </a:lnTo>
                <a:lnTo>
                  <a:pt x="4208850" y="5507668"/>
                </a:lnTo>
                <a:lnTo>
                  <a:pt x="4208850" y="5507667"/>
                </a:lnTo>
                <a:cubicBezTo>
                  <a:pt x="4208803" y="5498832"/>
                  <a:pt x="4206231" y="5489497"/>
                  <a:pt x="4204327" y="5480637"/>
                </a:cubicBezTo>
                <a:cubicBezTo>
                  <a:pt x="4200516" y="5462351"/>
                  <a:pt x="4196514" y="5443870"/>
                  <a:pt x="4192704" y="5425582"/>
                </a:cubicBezTo>
                <a:cubicBezTo>
                  <a:pt x="4190038" y="5412057"/>
                  <a:pt x="4187752" y="5398721"/>
                  <a:pt x="4184513" y="5385384"/>
                </a:cubicBezTo>
                <a:lnTo>
                  <a:pt x="4179637" y="5355014"/>
                </a:lnTo>
                <a:lnTo>
                  <a:pt x="4183557" y="5321350"/>
                </a:lnTo>
                <a:lnTo>
                  <a:pt x="4208517" y="5272797"/>
                </a:lnTo>
                <a:lnTo>
                  <a:pt x="4225669" y="5241089"/>
                </a:lnTo>
                <a:lnTo>
                  <a:pt x="4231973" y="5229433"/>
                </a:lnTo>
                <a:lnTo>
                  <a:pt x="4232139" y="5179068"/>
                </a:lnTo>
                <a:lnTo>
                  <a:pt x="4232139" y="5179067"/>
                </a:lnTo>
                <a:cubicBezTo>
                  <a:pt x="4231663" y="5176876"/>
                  <a:pt x="4230473" y="5174400"/>
                  <a:pt x="4229593" y="5172090"/>
                </a:cubicBezTo>
                <a:lnTo>
                  <a:pt x="4228901" y="5166114"/>
                </a:lnTo>
                <a:lnTo>
                  <a:pt x="4235616" y="5133225"/>
                </a:lnTo>
                <a:lnTo>
                  <a:pt x="4235616" y="5133224"/>
                </a:lnTo>
                <a:lnTo>
                  <a:pt x="4235615" y="5133220"/>
                </a:lnTo>
                <a:lnTo>
                  <a:pt x="4228473" y="5102461"/>
                </a:lnTo>
                <a:lnTo>
                  <a:pt x="4222587" y="5087441"/>
                </a:lnTo>
                <a:lnTo>
                  <a:pt x="4222582" y="5087423"/>
                </a:lnTo>
                <a:cubicBezTo>
                  <a:pt x="4216496" y="5072411"/>
                  <a:pt x="4210397" y="5057381"/>
                  <a:pt x="4209468" y="5041521"/>
                </a:cubicBezTo>
                <a:cubicBezTo>
                  <a:pt x="4208326" y="5022852"/>
                  <a:pt x="4194228" y="5003801"/>
                  <a:pt x="4182989" y="4987037"/>
                </a:cubicBezTo>
                <a:lnTo>
                  <a:pt x="4165707" y="4957454"/>
                </a:lnTo>
                <a:lnTo>
                  <a:pt x="4158155" y="4933805"/>
                </a:lnTo>
                <a:lnTo>
                  <a:pt x="4159557" y="4912169"/>
                </a:lnTo>
                <a:cubicBezTo>
                  <a:pt x="4161319" y="4904358"/>
                  <a:pt x="4161831" y="4896714"/>
                  <a:pt x="4161262" y="4889276"/>
                </a:cubicBezTo>
                <a:lnTo>
                  <a:pt x="4161262" y="4889275"/>
                </a:lnTo>
                <a:lnTo>
                  <a:pt x="4156484" y="4867614"/>
                </a:lnTo>
                <a:lnTo>
                  <a:pt x="4153733" y="4863343"/>
                </a:lnTo>
                <a:lnTo>
                  <a:pt x="4151983" y="4857317"/>
                </a:lnTo>
                <a:cubicBezTo>
                  <a:pt x="4146840" y="4847214"/>
                  <a:pt x="4139839" y="4837703"/>
                  <a:pt x="4131552" y="4828916"/>
                </a:cubicBezTo>
                <a:lnTo>
                  <a:pt x="4116716" y="4800483"/>
                </a:lnTo>
                <a:lnTo>
                  <a:pt x="4118025" y="4767765"/>
                </a:lnTo>
                <a:cubicBezTo>
                  <a:pt x="4123931" y="4738236"/>
                  <a:pt x="4124313" y="4707565"/>
                  <a:pt x="4127932" y="4677656"/>
                </a:cubicBezTo>
                <a:cubicBezTo>
                  <a:pt x="4128694" y="4671177"/>
                  <a:pt x="4131362" y="4662987"/>
                  <a:pt x="4135934" y="4659175"/>
                </a:cubicBezTo>
                <a:cubicBezTo>
                  <a:pt x="4192704" y="4612501"/>
                  <a:pt x="4193276" y="4546777"/>
                  <a:pt x="4195944" y="4482005"/>
                </a:cubicBezTo>
                <a:cubicBezTo>
                  <a:pt x="4197659" y="4442762"/>
                  <a:pt x="4197659" y="4403326"/>
                  <a:pt x="4196706" y="4363891"/>
                </a:cubicBezTo>
                <a:lnTo>
                  <a:pt x="4196706" y="4363890"/>
                </a:lnTo>
                <a:cubicBezTo>
                  <a:pt x="4196514" y="4350554"/>
                  <a:pt x="4193466" y="4336457"/>
                  <a:pt x="4187752" y="4324645"/>
                </a:cubicBezTo>
                <a:cubicBezTo>
                  <a:pt x="4175749" y="4300070"/>
                  <a:pt x="4160129" y="4277401"/>
                  <a:pt x="4147936" y="4253014"/>
                </a:cubicBezTo>
                <a:close/>
                <a:moveTo>
                  <a:pt x="4211111" y="2836172"/>
                </a:moveTo>
                <a:lnTo>
                  <a:pt x="4202421" y="2848793"/>
                </a:lnTo>
                <a:cubicBezTo>
                  <a:pt x="4197421" y="2865010"/>
                  <a:pt x="4191562" y="2881307"/>
                  <a:pt x="4186816" y="2897785"/>
                </a:cubicBezTo>
                <a:lnTo>
                  <a:pt x="4185787" y="2903551"/>
                </a:lnTo>
                <a:lnTo>
                  <a:pt x="4182513" y="2914328"/>
                </a:lnTo>
                <a:lnTo>
                  <a:pt x="4177882" y="2947858"/>
                </a:lnTo>
                <a:lnTo>
                  <a:pt x="4177881" y="2947862"/>
                </a:lnTo>
                <a:lnTo>
                  <a:pt x="4177881" y="2947863"/>
                </a:lnTo>
                <a:cubicBezTo>
                  <a:pt x="4177512" y="2959157"/>
                  <a:pt x="4178512" y="2970576"/>
                  <a:pt x="4181465" y="2982149"/>
                </a:cubicBezTo>
                <a:lnTo>
                  <a:pt x="4193158" y="3077402"/>
                </a:lnTo>
                <a:lnTo>
                  <a:pt x="4180703" y="3172654"/>
                </a:lnTo>
                <a:cubicBezTo>
                  <a:pt x="4154794" y="3276480"/>
                  <a:pt x="4127362" y="3380305"/>
                  <a:pt x="4133076" y="3489467"/>
                </a:cubicBezTo>
                <a:cubicBezTo>
                  <a:pt x="4134028" y="3507563"/>
                  <a:pt x="4122407" y="3529090"/>
                  <a:pt x="4110977" y="3544713"/>
                </a:cubicBezTo>
                <a:cubicBezTo>
                  <a:pt x="4100119" y="3559668"/>
                  <a:pt x="4094260" y="3566812"/>
                  <a:pt x="4093355" y="3574408"/>
                </a:cubicBezTo>
                <a:lnTo>
                  <a:pt x="4093355" y="3574409"/>
                </a:lnTo>
                <a:cubicBezTo>
                  <a:pt x="4092450" y="3582005"/>
                  <a:pt x="4096499" y="3590054"/>
                  <a:pt x="4105453" y="3606818"/>
                </a:cubicBezTo>
                <a:cubicBezTo>
                  <a:pt x="4109835" y="3614820"/>
                  <a:pt x="4112501" y="3624726"/>
                  <a:pt x="4118979" y="3630633"/>
                </a:cubicBezTo>
                <a:lnTo>
                  <a:pt x="4136708" y="3654416"/>
                </a:lnTo>
                <a:lnTo>
                  <a:pt x="4140382" y="3668940"/>
                </a:lnTo>
                <a:lnTo>
                  <a:pt x="4143220" y="3680164"/>
                </a:lnTo>
                <a:lnTo>
                  <a:pt x="4139172" y="3734837"/>
                </a:lnTo>
                <a:lnTo>
                  <a:pt x="4139172" y="3734838"/>
                </a:lnTo>
                <a:cubicBezTo>
                  <a:pt x="4138220" y="3741316"/>
                  <a:pt x="4136886" y="3749126"/>
                  <a:pt x="4139554" y="3754653"/>
                </a:cubicBezTo>
                <a:lnTo>
                  <a:pt x="4145911" y="3789776"/>
                </a:lnTo>
                <a:lnTo>
                  <a:pt x="4130980" y="3822472"/>
                </a:lnTo>
                <a:cubicBezTo>
                  <a:pt x="4123932" y="3831902"/>
                  <a:pt x="4118312" y="3842046"/>
                  <a:pt x="4116645" y="3852619"/>
                </a:cubicBezTo>
                <a:lnTo>
                  <a:pt x="4116645" y="3852620"/>
                </a:lnTo>
                <a:lnTo>
                  <a:pt x="4117425" y="3868764"/>
                </a:lnTo>
                <a:lnTo>
                  <a:pt x="4126028" y="3885337"/>
                </a:lnTo>
                <a:lnTo>
                  <a:pt x="4126028" y="3885339"/>
                </a:lnTo>
                <a:cubicBezTo>
                  <a:pt x="4135744" y="3897722"/>
                  <a:pt x="4143150" y="3910319"/>
                  <a:pt x="4148409" y="3923125"/>
                </a:cubicBezTo>
                <a:lnTo>
                  <a:pt x="4157913" y="3962160"/>
                </a:lnTo>
                <a:lnTo>
                  <a:pt x="4142221" y="4043838"/>
                </a:lnTo>
                <a:lnTo>
                  <a:pt x="4142220" y="4043839"/>
                </a:lnTo>
                <a:cubicBezTo>
                  <a:pt x="4133457" y="4063842"/>
                  <a:pt x="4128075" y="4083702"/>
                  <a:pt x="4127099" y="4103825"/>
                </a:cubicBezTo>
                <a:lnTo>
                  <a:pt x="4127099" y="4103826"/>
                </a:lnTo>
                <a:lnTo>
                  <a:pt x="4129066" y="4134256"/>
                </a:lnTo>
                <a:lnTo>
                  <a:pt x="4138410" y="4165382"/>
                </a:lnTo>
                <a:lnTo>
                  <a:pt x="4138410" y="4165384"/>
                </a:lnTo>
                <a:lnTo>
                  <a:pt x="4142315" y="4192388"/>
                </a:lnTo>
                <a:lnTo>
                  <a:pt x="4142315" y="4192387"/>
                </a:lnTo>
                <a:cubicBezTo>
                  <a:pt x="4142411" y="4182767"/>
                  <a:pt x="4141839" y="4173480"/>
                  <a:pt x="4138410" y="4165383"/>
                </a:cubicBezTo>
                <a:lnTo>
                  <a:pt x="4138410" y="4165382"/>
                </a:lnTo>
                <a:lnTo>
                  <a:pt x="4127099" y="4103826"/>
                </a:lnTo>
                <a:lnTo>
                  <a:pt x="4142220" y="4043840"/>
                </a:lnTo>
                <a:lnTo>
                  <a:pt x="4142221" y="4043838"/>
                </a:lnTo>
                <a:lnTo>
                  <a:pt x="4155523" y="4002410"/>
                </a:lnTo>
                <a:lnTo>
                  <a:pt x="4157913" y="3962160"/>
                </a:lnTo>
                <a:lnTo>
                  <a:pt x="4157913" y="3962159"/>
                </a:lnTo>
                <a:cubicBezTo>
                  <a:pt x="4155651" y="3935727"/>
                  <a:pt x="4145460" y="3910104"/>
                  <a:pt x="4126028" y="3885338"/>
                </a:cubicBezTo>
                <a:lnTo>
                  <a:pt x="4126028" y="3885337"/>
                </a:lnTo>
                <a:lnTo>
                  <a:pt x="4116645" y="3852620"/>
                </a:lnTo>
                <a:lnTo>
                  <a:pt x="4130980" y="3822473"/>
                </a:lnTo>
                <a:cubicBezTo>
                  <a:pt x="4139172" y="3811614"/>
                  <a:pt x="4144316" y="3800897"/>
                  <a:pt x="4145911" y="3789777"/>
                </a:cubicBezTo>
                <a:lnTo>
                  <a:pt x="4145911" y="3789776"/>
                </a:lnTo>
                <a:cubicBezTo>
                  <a:pt x="4147507" y="3778655"/>
                  <a:pt x="4145554" y="3767130"/>
                  <a:pt x="4139554" y="3754652"/>
                </a:cubicBezTo>
                <a:lnTo>
                  <a:pt x="4139172" y="3734838"/>
                </a:lnTo>
                <a:lnTo>
                  <a:pt x="4143220" y="3680164"/>
                </a:lnTo>
                <a:lnTo>
                  <a:pt x="4143220" y="3680163"/>
                </a:lnTo>
                <a:lnTo>
                  <a:pt x="4140382" y="3668940"/>
                </a:lnTo>
                <a:lnTo>
                  <a:pt x="4136708" y="3654416"/>
                </a:lnTo>
                <a:lnTo>
                  <a:pt x="4136708" y="3654416"/>
                </a:lnTo>
                <a:lnTo>
                  <a:pt x="4136708" y="3654415"/>
                </a:lnTo>
                <a:cubicBezTo>
                  <a:pt x="4132898" y="3646123"/>
                  <a:pt x="4127219" y="3638157"/>
                  <a:pt x="4118979" y="3630632"/>
                </a:cubicBezTo>
                <a:cubicBezTo>
                  <a:pt x="4112501" y="3624725"/>
                  <a:pt x="4109835" y="3614819"/>
                  <a:pt x="4105453" y="3606817"/>
                </a:cubicBezTo>
                <a:cubicBezTo>
                  <a:pt x="4100976" y="3598435"/>
                  <a:pt x="4097725" y="3592232"/>
                  <a:pt x="4095707" y="3587174"/>
                </a:cubicBezTo>
                <a:lnTo>
                  <a:pt x="4093355" y="3574408"/>
                </a:lnTo>
                <a:lnTo>
                  <a:pt x="4098434" y="3562321"/>
                </a:lnTo>
                <a:cubicBezTo>
                  <a:pt x="4101369" y="3557716"/>
                  <a:pt x="4105548" y="3552191"/>
                  <a:pt x="4110977" y="3544714"/>
                </a:cubicBezTo>
                <a:cubicBezTo>
                  <a:pt x="4122407" y="3529091"/>
                  <a:pt x="4134028" y="3507564"/>
                  <a:pt x="4133076" y="3489468"/>
                </a:cubicBezTo>
                <a:cubicBezTo>
                  <a:pt x="4127362" y="3380306"/>
                  <a:pt x="4154794" y="3276481"/>
                  <a:pt x="4180703" y="3172655"/>
                </a:cubicBezTo>
                <a:cubicBezTo>
                  <a:pt x="4188705" y="3140650"/>
                  <a:pt x="4192943" y="3109026"/>
                  <a:pt x="4193158" y="3077402"/>
                </a:cubicBezTo>
                <a:lnTo>
                  <a:pt x="4193158" y="3077401"/>
                </a:lnTo>
                <a:cubicBezTo>
                  <a:pt x="4193372" y="3045777"/>
                  <a:pt x="4189562" y="3014153"/>
                  <a:pt x="4181465" y="2982148"/>
                </a:cubicBezTo>
                <a:lnTo>
                  <a:pt x="4177881" y="2947863"/>
                </a:lnTo>
                <a:lnTo>
                  <a:pt x="4177882" y="2947858"/>
                </a:lnTo>
                <a:lnTo>
                  <a:pt x="4185787" y="2903551"/>
                </a:lnTo>
                <a:lnTo>
                  <a:pt x="4202421" y="2848794"/>
                </a:lnTo>
                <a:cubicBezTo>
                  <a:pt x="4203754" y="2844317"/>
                  <a:pt x="4207040" y="2839983"/>
                  <a:pt x="4211111" y="2836173"/>
                </a:cubicBezTo>
                <a:close/>
                <a:moveTo>
                  <a:pt x="3726625" y="1508458"/>
                </a:moveTo>
                <a:lnTo>
                  <a:pt x="3698531" y="1596214"/>
                </a:lnTo>
                <a:cubicBezTo>
                  <a:pt x="3696054" y="1604979"/>
                  <a:pt x="3697579" y="1615837"/>
                  <a:pt x="3700436" y="1624981"/>
                </a:cubicBezTo>
                <a:cubicBezTo>
                  <a:pt x="3710152" y="1656224"/>
                  <a:pt x="3734537" y="1676037"/>
                  <a:pt x="3757017" y="1697754"/>
                </a:cubicBezTo>
                <a:cubicBezTo>
                  <a:pt x="3766924" y="1707280"/>
                  <a:pt x="3773972" y="1720424"/>
                  <a:pt x="3779686" y="1733189"/>
                </a:cubicBezTo>
                <a:cubicBezTo>
                  <a:pt x="3794357" y="1766336"/>
                  <a:pt x="3807501" y="1800247"/>
                  <a:pt x="3821407" y="1833776"/>
                </a:cubicBezTo>
                <a:cubicBezTo>
                  <a:pt x="3822741" y="1837014"/>
                  <a:pt x="3826170" y="1839680"/>
                  <a:pt x="3829028" y="1842159"/>
                </a:cubicBezTo>
                <a:cubicBezTo>
                  <a:pt x="3859129" y="1866923"/>
                  <a:pt x="3889418" y="1891498"/>
                  <a:pt x="3919519" y="1916455"/>
                </a:cubicBezTo>
                <a:cubicBezTo>
                  <a:pt x="3925233" y="1921217"/>
                  <a:pt x="3929425" y="1928077"/>
                  <a:pt x="3934949" y="1933220"/>
                </a:cubicBezTo>
                <a:cubicBezTo>
                  <a:pt x="3942569" y="1940460"/>
                  <a:pt x="3949810" y="1949604"/>
                  <a:pt x="3958954" y="1953414"/>
                </a:cubicBezTo>
                <a:cubicBezTo>
                  <a:pt x="3987719" y="1965225"/>
                  <a:pt x="4000103" y="1987895"/>
                  <a:pt x="4005437" y="2016470"/>
                </a:cubicBezTo>
                <a:cubicBezTo>
                  <a:pt x="4010390" y="2042571"/>
                  <a:pt x="4014582" y="2068670"/>
                  <a:pt x="4020296" y="2094579"/>
                </a:cubicBezTo>
                <a:cubicBezTo>
                  <a:pt x="4027154" y="2126202"/>
                  <a:pt x="4034584" y="2157637"/>
                  <a:pt x="4042967" y="2188880"/>
                </a:cubicBezTo>
                <a:cubicBezTo>
                  <a:pt x="4046587" y="2202405"/>
                  <a:pt x="4050777" y="2216693"/>
                  <a:pt x="4058207" y="2228315"/>
                </a:cubicBezTo>
                <a:cubicBezTo>
                  <a:pt x="4078782" y="2260891"/>
                  <a:pt x="4092688" y="2295754"/>
                  <a:pt x="4087164" y="2334045"/>
                </a:cubicBezTo>
                <a:cubicBezTo>
                  <a:pt x="4082782" y="2364716"/>
                  <a:pt x="4094022" y="2390435"/>
                  <a:pt x="4111549" y="2409486"/>
                </a:cubicBezTo>
                <a:cubicBezTo>
                  <a:pt x="4119503" y="2418155"/>
                  <a:pt x="4125016" y="2426977"/>
                  <a:pt x="4128650" y="2435913"/>
                </a:cubicBezTo>
                <a:lnTo>
                  <a:pt x="4134481" y="2463018"/>
                </a:lnTo>
                <a:lnTo>
                  <a:pt x="4125839" y="2518262"/>
                </a:lnTo>
                <a:lnTo>
                  <a:pt x="4125838" y="2518264"/>
                </a:lnTo>
                <a:cubicBezTo>
                  <a:pt x="4123171" y="2527790"/>
                  <a:pt x="4122027" y="2536457"/>
                  <a:pt x="4122194" y="2545006"/>
                </a:cubicBezTo>
                <a:lnTo>
                  <a:pt x="4122194" y="2545007"/>
                </a:lnTo>
                <a:cubicBezTo>
                  <a:pt x="4122360" y="2553556"/>
                  <a:pt x="4123837" y="2561986"/>
                  <a:pt x="4126408" y="2571035"/>
                </a:cubicBezTo>
                <a:cubicBezTo>
                  <a:pt x="4138410" y="2612946"/>
                  <a:pt x="4170987" y="2640951"/>
                  <a:pt x="4199563" y="2668002"/>
                </a:cubicBezTo>
                <a:cubicBezTo>
                  <a:pt x="4223947" y="2691055"/>
                  <a:pt x="4237663" y="2716964"/>
                  <a:pt x="4247953" y="2745349"/>
                </a:cubicBezTo>
                <a:lnTo>
                  <a:pt x="4247954" y="2745352"/>
                </a:lnTo>
                <a:lnTo>
                  <a:pt x="4253873" y="2778006"/>
                </a:lnTo>
                <a:lnTo>
                  <a:pt x="4253453" y="2785440"/>
                </a:lnTo>
                <a:lnTo>
                  <a:pt x="4243374" y="2811780"/>
                </a:lnTo>
                <a:lnTo>
                  <a:pt x="4243371" y="2811787"/>
                </a:lnTo>
                <a:lnTo>
                  <a:pt x="4243372" y="2811787"/>
                </a:lnTo>
                <a:lnTo>
                  <a:pt x="4243374" y="2811780"/>
                </a:lnTo>
                <a:lnTo>
                  <a:pt x="4253025" y="2793023"/>
                </a:lnTo>
                <a:lnTo>
                  <a:pt x="4253453" y="2785440"/>
                </a:lnTo>
                <a:lnTo>
                  <a:pt x="4254654" y="2782305"/>
                </a:lnTo>
                <a:lnTo>
                  <a:pt x="4253873" y="2778006"/>
                </a:lnTo>
                <a:lnTo>
                  <a:pt x="4254284" y="2770758"/>
                </a:lnTo>
                <a:lnTo>
                  <a:pt x="4247954" y="2745352"/>
                </a:lnTo>
                <a:lnTo>
                  <a:pt x="4247953" y="2745348"/>
                </a:lnTo>
                <a:cubicBezTo>
                  <a:pt x="4237663" y="2716963"/>
                  <a:pt x="4223947" y="2691054"/>
                  <a:pt x="4199563" y="2668001"/>
                </a:cubicBezTo>
                <a:cubicBezTo>
                  <a:pt x="4170987" y="2640950"/>
                  <a:pt x="4138410" y="2612945"/>
                  <a:pt x="4126408" y="2571034"/>
                </a:cubicBezTo>
                <a:lnTo>
                  <a:pt x="4122194" y="2545007"/>
                </a:lnTo>
                <a:lnTo>
                  <a:pt x="4125838" y="2518265"/>
                </a:lnTo>
                <a:lnTo>
                  <a:pt x="4125839" y="2518262"/>
                </a:lnTo>
                <a:lnTo>
                  <a:pt x="4132419" y="2490551"/>
                </a:lnTo>
                <a:lnTo>
                  <a:pt x="4134481" y="2463018"/>
                </a:lnTo>
                <a:lnTo>
                  <a:pt x="4134481" y="2463017"/>
                </a:lnTo>
                <a:cubicBezTo>
                  <a:pt x="4133600" y="2444777"/>
                  <a:pt x="4127457" y="2426822"/>
                  <a:pt x="4111549" y="2409485"/>
                </a:cubicBezTo>
                <a:cubicBezTo>
                  <a:pt x="4094022" y="2390434"/>
                  <a:pt x="4082782" y="2364715"/>
                  <a:pt x="4087164" y="2334044"/>
                </a:cubicBezTo>
                <a:cubicBezTo>
                  <a:pt x="4092688" y="2295753"/>
                  <a:pt x="4078782" y="2260890"/>
                  <a:pt x="4058207" y="2228314"/>
                </a:cubicBezTo>
                <a:cubicBezTo>
                  <a:pt x="4050777" y="2216692"/>
                  <a:pt x="4046587" y="2202404"/>
                  <a:pt x="4042967" y="2188879"/>
                </a:cubicBezTo>
                <a:cubicBezTo>
                  <a:pt x="4034584" y="2157636"/>
                  <a:pt x="4027154" y="2126201"/>
                  <a:pt x="4020296" y="2094578"/>
                </a:cubicBezTo>
                <a:cubicBezTo>
                  <a:pt x="4014582" y="2068669"/>
                  <a:pt x="4010390" y="2042570"/>
                  <a:pt x="4005437" y="2016469"/>
                </a:cubicBezTo>
                <a:cubicBezTo>
                  <a:pt x="4000103" y="1987894"/>
                  <a:pt x="3987719" y="1965224"/>
                  <a:pt x="3958954" y="1953413"/>
                </a:cubicBezTo>
                <a:cubicBezTo>
                  <a:pt x="3949810" y="1949603"/>
                  <a:pt x="3942569" y="1940459"/>
                  <a:pt x="3934949" y="1933219"/>
                </a:cubicBezTo>
                <a:cubicBezTo>
                  <a:pt x="3929425" y="1928076"/>
                  <a:pt x="3925233" y="1921216"/>
                  <a:pt x="3919519" y="1916454"/>
                </a:cubicBezTo>
                <a:cubicBezTo>
                  <a:pt x="3889418" y="1891497"/>
                  <a:pt x="3859129" y="1866922"/>
                  <a:pt x="3829028" y="1842158"/>
                </a:cubicBezTo>
                <a:cubicBezTo>
                  <a:pt x="3826170" y="1839679"/>
                  <a:pt x="3822741" y="1837013"/>
                  <a:pt x="3821407" y="1833775"/>
                </a:cubicBezTo>
                <a:cubicBezTo>
                  <a:pt x="3807501" y="1800246"/>
                  <a:pt x="3794358" y="1766335"/>
                  <a:pt x="3779686" y="1733188"/>
                </a:cubicBezTo>
                <a:cubicBezTo>
                  <a:pt x="3773972" y="1720423"/>
                  <a:pt x="3766924" y="1707279"/>
                  <a:pt x="3757018" y="1697753"/>
                </a:cubicBezTo>
                <a:cubicBezTo>
                  <a:pt x="3734538" y="1676036"/>
                  <a:pt x="3710152" y="1656223"/>
                  <a:pt x="3700436" y="1624980"/>
                </a:cubicBezTo>
                <a:cubicBezTo>
                  <a:pt x="3697580" y="1615836"/>
                  <a:pt x="3696055" y="1604978"/>
                  <a:pt x="3698532" y="1596213"/>
                </a:cubicBezTo>
                <a:close/>
                <a:moveTo>
                  <a:pt x="3745230" y="1459073"/>
                </a:moveTo>
                <a:lnTo>
                  <a:pt x="3745229" y="1459074"/>
                </a:lnTo>
                <a:lnTo>
                  <a:pt x="3736012" y="1481572"/>
                </a:lnTo>
                <a:close/>
                <a:moveTo>
                  <a:pt x="3764423" y="1268758"/>
                </a:moveTo>
                <a:cubicBezTo>
                  <a:pt x="3764875" y="1275402"/>
                  <a:pt x="3766447" y="1281689"/>
                  <a:pt x="3769590" y="1286070"/>
                </a:cubicBezTo>
                <a:cubicBezTo>
                  <a:pt x="3784163" y="1306930"/>
                  <a:pt x="3790403" y="1328553"/>
                  <a:pt x="3791927" y="1350628"/>
                </a:cubicBezTo>
                <a:lnTo>
                  <a:pt x="3786333" y="1413840"/>
                </a:lnTo>
                <a:lnTo>
                  <a:pt x="3791928" y="1350627"/>
                </a:lnTo>
                <a:cubicBezTo>
                  <a:pt x="3790403" y="1328552"/>
                  <a:pt x="3784164" y="1306930"/>
                  <a:pt x="3769590" y="1286069"/>
                </a:cubicBezTo>
                <a:close/>
                <a:moveTo>
                  <a:pt x="3706152" y="773035"/>
                </a:moveTo>
                <a:lnTo>
                  <a:pt x="3706152" y="773036"/>
                </a:lnTo>
                <a:cubicBezTo>
                  <a:pt x="3708438" y="800277"/>
                  <a:pt x="3711676" y="827330"/>
                  <a:pt x="3714152" y="854380"/>
                </a:cubicBezTo>
                <a:cubicBezTo>
                  <a:pt x="3716438" y="878957"/>
                  <a:pt x="3717200" y="903723"/>
                  <a:pt x="3745205" y="915344"/>
                </a:cubicBezTo>
                <a:cubicBezTo>
                  <a:pt x="3749587" y="917060"/>
                  <a:pt x="3752825" y="922774"/>
                  <a:pt x="3755683" y="927156"/>
                </a:cubicBezTo>
                <a:cubicBezTo>
                  <a:pt x="3799691" y="994786"/>
                  <a:pt x="3798547" y="1030981"/>
                  <a:pt x="3752063" y="1097088"/>
                </a:cubicBezTo>
                <a:cubicBezTo>
                  <a:pt x="3747301" y="1103946"/>
                  <a:pt x="3743871" y="1118614"/>
                  <a:pt x="3747681" y="1123186"/>
                </a:cubicBezTo>
                <a:cubicBezTo>
                  <a:pt x="3763493" y="1142618"/>
                  <a:pt x="3770542" y="1162954"/>
                  <a:pt x="3772400" y="1184029"/>
                </a:cubicBezTo>
                <a:cubicBezTo>
                  <a:pt x="3770542" y="1162954"/>
                  <a:pt x="3763494" y="1142617"/>
                  <a:pt x="3747682" y="1123185"/>
                </a:cubicBezTo>
                <a:cubicBezTo>
                  <a:pt x="3743872" y="1118613"/>
                  <a:pt x="3747302" y="1103945"/>
                  <a:pt x="3752064" y="1097087"/>
                </a:cubicBezTo>
                <a:cubicBezTo>
                  <a:pt x="3798548" y="1030980"/>
                  <a:pt x="3799692" y="994785"/>
                  <a:pt x="3755684" y="927155"/>
                </a:cubicBezTo>
                <a:cubicBezTo>
                  <a:pt x="3752826" y="922773"/>
                  <a:pt x="3749588" y="917059"/>
                  <a:pt x="3745206" y="915343"/>
                </a:cubicBezTo>
                <a:cubicBezTo>
                  <a:pt x="3717200" y="903722"/>
                  <a:pt x="3716438" y="878956"/>
                  <a:pt x="3714152" y="854379"/>
                </a:cubicBezTo>
                <a:close/>
                <a:moveTo>
                  <a:pt x="3761553" y="517851"/>
                </a:moveTo>
                <a:lnTo>
                  <a:pt x="3752635" y="556048"/>
                </a:lnTo>
                <a:cubicBezTo>
                  <a:pt x="3750539" y="564049"/>
                  <a:pt x="3745015" y="572623"/>
                  <a:pt x="3746157" y="580051"/>
                </a:cubicBezTo>
                <a:cubicBezTo>
                  <a:pt x="3749491" y="601579"/>
                  <a:pt x="3747062" y="622201"/>
                  <a:pt x="3742776" y="642538"/>
                </a:cubicBezTo>
                <a:lnTo>
                  <a:pt x="3730253" y="694928"/>
                </a:lnTo>
                <a:lnTo>
                  <a:pt x="3742777" y="642537"/>
                </a:lnTo>
                <a:cubicBezTo>
                  <a:pt x="3747063" y="622201"/>
                  <a:pt x="3749492" y="601578"/>
                  <a:pt x="3746158" y="580050"/>
                </a:cubicBezTo>
                <a:cubicBezTo>
                  <a:pt x="3745016" y="572622"/>
                  <a:pt x="3750540" y="564048"/>
                  <a:pt x="3752636" y="556047"/>
                </a:cubicBezTo>
                <a:close/>
                <a:moveTo>
                  <a:pt x="3774848" y="298169"/>
                </a:moveTo>
                <a:lnTo>
                  <a:pt x="3760065" y="313534"/>
                </a:lnTo>
                <a:cubicBezTo>
                  <a:pt x="3755873" y="316390"/>
                  <a:pt x="3758159" y="330299"/>
                  <a:pt x="3759493" y="338871"/>
                </a:cubicBezTo>
                <a:lnTo>
                  <a:pt x="3759500" y="338900"/>
                </a:lnTo>
                <a:lnTo>
                  <a:pt x="3769400" y="395640"/>
                </a:lnTo>
                <a:lnTo>
                  <a:pt x="3765590" y="367328"/>
                </a:lnTo>
                <a:lnTo>
                  <a:pt x="3759500" y="338900"/>
                </a:lnTo>
                <a:lnTo>
                  <a:pt x="3759494" y="338870"/>
                </a:lnTo>
                <a:cubicBezTo>
                  <a:pt x="3758160" y="330298"/>
                  <a:pt x="3755874" y="316389"/>
                  <a:pt x="3760066" y="313533"/>
                </a:cubicBezTo>
                <a:close/>
                <a:moveTo>
                  <a:pt x="3782393" y="281568"/>
                </a:moveTo>
                <a:lnTo>
                  <a:pt x="3777498" y="295415"/>
                </a:lnTo>
                <a:lnTo>
                  <a:pt x="3777499" y="295415"/>
                </a:lnTo>
                <a:close/>
                <a:moveTo>
                  <a:pt x="3769073" y="24486"/>
                </a:moveTo>
                <a:lnTo>
                  <a:pt x="3766810" y="74129"/>
                </a:lnTo>
                <a:cubicBezTo>
                  <a:pt x="3767733" y="91492"/>
                  <a:pt x="3770043" y="108703"/>
                  <a:pt x="3772734" y="125861"/>
                </a:cubicBezTo>
                <a:lnTo>
                  <a:pt x="3777129" y="153387"/>
                </a:lnTo>
                <a:lnTo>
                  <a:pt x="3785402" y="228944"/>
                </a:lnTo>
                <a:lnTo>
                  <a:pt x="3780943" y="177271"/>
                </a:lnTo>
                <a:lnTo>
                  <a:pt x="3777129" y="153387"/>
                </a:lnTo>
                <a:lnTo>
                  <a:pt x="3776930" y="151569"/>
                </a:lnTo>
                <a:cubicBezTo>
                  <a:pt x="3772700" y="125876"/>
                  <a:pt x="3768195" y="100174"/>
                  <a:pt x="3766811" y="74129"/>
                </a:cubicBezTo>
                <a:close/>
                <a:moveTo>
                  <a:pt x="3766492" y="0"/>
                </a:moveTo>
                <a:lnTo>
                  <a:pt x="4230600" y="0"/>
                </a:lnTo>
                <a:lnTo>
                  <a:pt x="4229473" y="2817"/>
                </a:lnTo>
                <a:cubicBezTo>
                  <a:pt x="4221092" y="21486"/>
                  <a:pt x="4218423" y="43012"/>
                  <a:pt x="4215375" y="63587"/>
                </a:cubicBezTo>
                <a:cubicBezTo>
                  <a:pt x="4209851" y="101308"/>
                  <a:pt x="4206421" y="139219"/>
                  <a:pt x="4201468" y="176939"/>
                </a:cubicBezTo>
                <a:cubicBezTo>
                  <a:pt x="4200325" y="184941"/>
                  <a:pt x="4198231" y="194085"/>
                  <a:pt x="4193466" y="200182"/>
                </a:cubicBezTo>
                <a:cubicBezTo>
                  <a:pt x="4161461" y="241901"/>
                  <a:pt x="4152508" y="292579"/>
                  <a:pt x="4155554" y="340774"/>
                </a:cubicBezTo>
                <a:cubicBezTo>
                  <a:pt x="4157843" y="378686"/>
                  <a:pt x="4159557" y="415835"/>
                  <a:pt x="4156319" y="453364"/>
                </a:cubicBezTo>
                <a:cubicBezTo>
                  <a:pt x="4156127" y="456222"/>
                  <a:pt x="4156509" y="460032"/>
                  <a:pt x="4158033" y="462126"/>
                </a:cubicBezTo>
                <a:cubicBezTo>
                  <a:pt x="4168129" y="475081"/>
                  <a:pt x="4168891" y="488607"/>
                  <a:pt x="4170605" y="505182"/>
                </a:cubicBezTo>
                <a:cubicBezTo>
                  <a:pt x="4173083" y="528615"/>
                  <a:pt x="4171367" y="550141"/>
                  <a:pt x="4167177" y="571860"/>
                </a:cubicBezTo>
                <a:cubicBezTo>
                  <a:pt x="4164129" y="587672"/>
                  <a:pt x="4157843" y="603673"/>
                  <a:pt x="4149840" y="617772"/>
                </a:cubicBezTo>
                <a:cubicBezTo>
                  <a:pt x="4138600" y="637392"/>
                  <a:pt x="4134220" y="656255"/>
                  <a:pt x="4149078" y="674923"/>
                </a:cubicBezTo>
                <a:cubicBezTo>
                  <a:pt x="4164891" y="695116"/>
                  <a:pt x="4159367" y="717977"/>
                  <a:pt x="4159937" y="740268"/>
                </a:cubicBezTo>
                <a:cubicBezTo>
                  <a:pt x="4160129" y="749982"/>
                  <a:pt x="4159747" y="760270"/>
                  <a:pt x="4162223" y="769605"/>
                </a:cubicBezTo>
                <a:cubicBezTo>
                  <a:pt x="4169273" y="796655"/>
                  <a:pt x="4179941" y="822756"/>
                  <a:pt x="4184703" y="850189"/>
                </a:cubicBezTo>
                <a:cubicBezTo>
                  <a:pt x="4187370" y="865430"/>
                  <a:pt x="4182607" y="882384"/>
                  <a:pt x="4179179" y="898198"/>
                </a:cubicBezTo>
                <a:cubicBezTo>
                  <a:pt x="4175559" y="914200"/>
                  <a:pt x="4170035" y="930011"/>
                  <a:pt x="4164319" y="945444"/>
                </a:cubicBezTo>
                <a:cubicBezTo>
                  <a:pt x="4160509" y="955920"/>
                  <a:pt x="4156889" y="967350"/>
                  <a:pt x="4150030" y="975733"/>
                </a:cubicBezTo>
                <a:cubicBezTo>
                  <a:pt x="4134410" y="994785"/>
                  <a:pt x="4131742" y="1014406"/>
                  <a:pt x="4139934" y="1036887"/>
                </a:cubicBezTo>
                <a:cubicBezTo>
                  <a:pt x="4141268" y="1040315"/>
                  <a:pt x="4141268" y="1044315"/>
                  <a:pt x="4141458" y="1048125"/>
                </a:cubicBezTo>
                <a:cubicBezTo>
                  <a:pt x="4145458" y="1109091"/>
                  <a:pt x="4147936" y="1170051"/>
                  <a:pt x="4154032" y="1230633"/>
                </a:cubicBezTo>
                <a:cubicBezTo>
                  <a:pt x="4156509" y="1255206"/>
                  <a:pt x="4167367" y="1278829"/>
                  <a:pt x="4174225" y="1303024"/>
                </a:cubicBezTo>
                <a:cubicBezTo>
                  <a:pt x="4175559" y="1307978"/>
                  <a:pt x="4177655" y="1313504"/>
                  <a:pt x="4176701" y="1318456"/>
                </a:cubicBezTo>
                <a:cubicBezTo>
                  <a:pt x="4167177" y="1372368"/>
                  <a:pt x="4181083" y="1422854"/>
                  <a:pt x="4199372" y="1472575"/>
                </a:cubicBezTo>
                <a:cubicBezTo>
                  <a:pt x="4201278" y="1477717"/>
                  <a:pt x="4200706" y="1484004"/>
                  <a:pt x="4200325" y="1489720"/>
                </a:cubicBezTo>
                <a:cubicBezTo>
                  <a:pt x="4198993" y="1505724"/>
                  <a:pt x="4192324" y="1523059"/>
                  <a:pt x="4196324" y="1537537"/>
                </a:cubicBezTo>
                <a:cubicBezTo>
                  <a:pt x="4207374" y="1576019"/>
                  <a:pt x="4220709" y="1614120"/>
                  <a:pt x="4237474" y="1650317"/>
                </a:cubicBezTo>
                <a:cubicBezTo>
                  <a:pt x="4254428" y="1687086"/>
                  <a:pt x="4268716" y="1721185"/>
                  <a:pt x="4251572" y="1763287"/>
                </a:cubicBezTo>
                <a:cubicBezTo>
                  <a:pt x="4244332" y="1781194"/>
                  <a:pt x="4249476" y="1804816"/>
                  <a:pt x="4251380" y="1825393"/>
                </a:cubicBezTo>
                <a:cubicBezTo>
                  <a:pt x="4252904" y="1840441"/>
                  <a:pt x="4261478" y="1854920"/>
                  <a:pt x="4261478" y="1869780"/>
                </a:cubicBezTo>
                <a:cubicBezTo>
                  <a:pt x="4261478" y="1909408"/>
                  <a:pt x="4271574" y="1944649"/>
                  <a:pt x="4292149" y="1978940"/>
                </a:cubicBezTo>
                <a:cubicBezTo>
                  <a:pt x="4300150" y="1992279"/>
                  <a:pt x="4294815" y="2013043"/>
                  <a:pt x="4296911" y="2030378"/>
                </a:cubicBezTo>
                <a:cubicBezTo>
                  <a:pt x="4299388" y="2048668"/>
                  <a:pt x="4301673" y="2067525"/>
                  <a:pt x="4307201" y="2085054"/>
                </a:cubicBezTo>
                <a:cubicBezTo>
                  <a:pt x="4321679" y="2130393"/>
                  <a:pt x="4338062" y="2175163"/>
                  <a:pt x="4353302" y="2220312"/>
                </a:cubicBezTo>
                <a:cubicBezTo>
                  <a:pt x="4365877" y="2257459"/>
                  <a:pt x="4355970" y="2294039"/>
                  <a:pt x="4350636" y="2330806"/>
                </a:cubicBezTo>
                <a:cubicBezTo>
                  <a:pt x="4347205" y="2353859"/>
                  <a:pt x="4339013" y="2375383"/>
                  <a:pt x="4351206" y="2401292"/>
                </a:cubicBezTo>
                <a:cubicBezTo>
                  <a:pt x="4362828" y="2426059"/>
                  <a:pt x="4360160" y="2457492"/>
                  <a:pt x="4366446" y="2485307"/>
                </a:cubicBezTo>
                <a:cubicBezTo>
                  <a:pt x="4371781" y="2508742"/>
                  <a:pt x="4380354" y="2531409"/>
                  <a:pt x="4388736" y="2554079"/>
                </a:cubicBezTo>
                <a:cubicBezTo>
                  <a:pt x="4400168" y="2584942"/>
                  <a:pt x="4412167" y="2615421"/>
                  <a:pt x="4406453" y="2649143"/>
                </a:cubicBezTo>
                <a:cubicBezTo>
                  <a:pt x="4399976" y="2687436"/>
                  <a:pt x="4424359" y="2713723"/>
                  <a:pt x="4440554" y="2743826"/>
                </a:cubicBezTo>
                <a:cubicBezTo>
                  <a:pt x="4451603" y="2764590"/>
                  <a:pt x="4459795" y="2787259"/>
                  <a:pt x="4466653" y="2809930"/>
                </a:cubicBezTo>
                <a:cubicBezTo>
                  <a:pt x="4475607" y="2840219"/>
                  <a:pt x="4480941" y="2871462"/>
                  <a:pt x="4489705" y="2901943"/>
                </a:cubicBezTo>
                <a:cubicBezTo>
                  <a:pt x="4502848" y="2948047"/>
                  <a:pt x="4513137" y="2994722"/>
                  <a:pt x="4505897" y="3042728"/>
                </a:cubicBezTo>
                <a:cubicBezTo>
                  <a:pt x="4502659" y="3064827"/>
                  <a:pt x="4502848" y="3085403"/>
                  <a:pt x="4507613" y="3107500"/>
                </a:cubicBezTo>
                <a:cubicBezTo>
                  <a:pt x="4515422" y="3143695"/>
                  <a:pt x="4516376" y="3180844"/>
                  <a:pt x="4545521" y="3209993"/>
                </a:cubicBezTo>
                <a:cubicBezTo>
                  <a:pt x="4555811" y="3220280"/>
                  <a:pt x="4558477" y="3238758"/>
                  <a:pt x="4563811" y="3253809"/>
                </a:cubicBezTo>
                <a:cubicBezTo>
                  <a:pt x="4570099" y="3271145"/>
                  <a:pt x="4566858" y="3283908"/>
                  <a:pt x="4548570" y="3293244"/>
                </a:cubicBezTo>
                <a:cubicBezTo>
                  <a:pt x="4540379" y="3297434"/>
                  <a:pt x="4532378" y="3309437"/>
                  <a:pt x="4531043" y="3318771"/>
                </a:cubicBezTo>
                <a:cubicBezTo>
                  <a:pt x="4527043" y="3346776"/>
                  <a:pt x="4532950" y="3372495"/>
                  <a:pt x="4545904" y="3399546"/>
                </a:cubicBezTo>
                <a:cubicBezTo>
                  <a:pt x="4558096" y="3424883"/>
                  <a:pt x="4556762" y="3456508"/>
                  <a:pt x="4561524" y="3485275"/>
                </a:cubicBezTo>
                <a:cubicBezTo>
                  <a:pt x="4564954" y="3505657"/>
                  <a:pt x="4572002" y="3526042"/>
                  <a:pt x="4572002" y="3546617"/>
                </a:cubicBezTo>
                <a:cubicBezTo>
                  <a:pt x="4572002" y="3572146"/>
                  <a:pt x="4565907" y="3597482"/>
                  <a:pt x="4563620" y="3623201"/>
                </a:cubicBezTo>
                <a:cubicBezTo>
                  <a:pt x="4561716" y="3643204"/>
                  <a:pt x="4562478" y="3663589"/>
                  <a:pt x="4560192" y="3683591"/>
                </a:cubicBezTo>
                <a:cubicBezTo>
                  <a:pt x="4558477" y="3699976"/>
                  <a:pt x="4554096" y="3716168"/>
                  <a:pt x="4550476" y="3732361"/>
                </a:cubicBezTo>
                <a:cubicBezTo>
                  <a:pt x="4549142" y="3738267"/>
                  <a:pt x="4543998" y="3744173"/>
                  <a:pt x="4544759" y="3749506"/>
                </a:cubicBezTo>
                <a:cubicBezTo>
                  <a:pt x="4552953" y="3802467"/>
                  <a:pt x="4516376" y="3840569"/>
                  <a:pt x="4500182" y="3885338"/>
                </a:cubicBezTo>
                <a:cubicBezTo>
                  <a:pt x="4483035" y="3932394"/>
                  <a:pt x="4456748" y="3977925"/>
                  <a:pt x="4464557" y="4030503"/>
                </a:cubicBezTo>
                <a:cubicBezTo>
                  <a:pt x="4469319" y="4062318"/>
                  <a:pt x="4480369" y="4092989"/>
                  <a:pt x="4487039" y="4124614"/>
                </a:cubicBezTo>
                <a:cubicBezTo>
                  <a:pt x="4489324" y="4135854"/>
                  <a:pt x="4488943" y="4148427"/>
                  <a:pt x="4486656" y="4159667"/>
                </a:cubicBezTo>
                <a:cubicBezTo>
                  <a:pt x="4476177" y="4213961"/>
                  <a:pt x="4474653" y="4267493"/>
                  <a:pt x="4491801" y="4320837"/>
                </a:cubicBezTo>
                <a:cubicBezTo>
                  <a:pt x="4494659" y="4329979"/>
                  <a:pt x="4497325" y="4339695"/>
                  <a:pt x="4497325" y="4349222"/>
                </a:cubicBezTo>
                <a:cubicBezTo>
                  <a:pt x="4497325" y="4401419"/>
                  <a:pt x="4493324" y="4452665"/>
                  <a:pt x="4474653" y="4502579"/>
                </a:cubicBezTo>
                <a:cubicBezTo>
                  <a:pt x="4468368" y="4519343"/>
                  <a:pt x="4472368" y="4539728"/>
                  <a:pt x="4470844" y="4558207"/>
                </a:cubicBezTo>
                <a:cubicBezTo>
                  <a:pt x="4469511" y="4575351"/>
                  <a:pt x="4468940" y="4592878"/>
                  <a:pt x="4464557" y="4609452"/>
                </a:cubicBezTo>
                <a:cubicBezTo>
                  <a:pt x="4458082" y="4633647"/>
                  <a:pt x="4457320" y="4656126"/>
                  <a:pt x="4463033" y="4681083"/>
                </a:cubicBezTo>
                <a:cubicBezTo>
                  <a:pt x="4468368" y="4704895"/>
                  <a:pt x="4465702" y="4730614"/>
                  <a:pt x="4465891" y="4755381"/>
                </a:cubicBezTo>
                <a:cubicBezTo>
                  <a:pt x="4466082" y="4783004"/>
                  <a:pt x="4466272" y="4810627"/>
                  <a:pt x="4465319" y="4838250"/>
                </a:cubicBezTo>
                <a:cubicBezTo>
                  <a:pt x="4464940" y="4849300"/>
                  <a:pt x="4457320" y="4861873"/>
                  <a:pt x="4460367" y="4871019"/>
                </a:cubicBezTo>
                <a:cubicBezTo>
                  <a:pt x="4470653" y="4900546"/>
                  <a:pt x="4458271" y="4930075"/>
                  <a:pt x="4463795" y="4959602"/>
                </a:cubicBezTo>
                <a:cubicBezTo>
                  <a:pt x="4466653" y="4974082"/>
                  <a:pt x="4458844" y="4990465"/>
                  <a:pt x="4458082" y="5006086"/>
                </a:cubicBezTo>
                <a:cubicBezTo>
                  <a:pt x="4456748" y="5031614"/>
                  <a:pt x="4457320" y="5057141"/>
                  <a:pt x="4456937" y="5082670"/>
                </a:cubicBezTo>
                <a:cubicBezTo>
                  <a:pt x="4456748" y="5091052"/>
                  <a:pt x="4455986" y="5099245"/>
                  <a:pt x="4455603" y="5107627"/>
                </a:cubicBezTo>
                <a:cubicBezTo>
                  <a:pt x="4455223" y="5115057"/>
                  <a:pt x="4453508" y="5122867"/>
                  <a:pt x="4454840" y="5129916"/>
                </a:cubicBezTo>
                <a:cubicBezTo>
                  <a:pt x="4459605" y="5155445"/>
                  <a:pt x="4467415" y="5180591"/>
                  <a:pt x="4470464" y="5206308"/>
                </a:cubicBezTo>
                <a:cubicBezTo>
                  <a:pt x="4473130" y="5228597"/>
                  <a:pt x="4469511" y="5251650"/>
                  <a:pt x="4471415" y="5274129"/>
                </a:cubicBezTo>
                <a:cubicBezTo>
                  <a:pt x="4474653" y="5313754"/>
                  <a:pt x="4480369" y="5353379"/>
                  <a:pt x="4483990" y="5393005"/>
                </a:cubicBezTo>
                <a:cubicBezTo>
                  <a:pt x="4484752" y="5401579"/>
                  <a:pt x="4479988" y="5410531"/>
                  <a:pt x="4479607" y="5419295"/>
                </a:cubicBezTo>
                <a:cubicBezTo>
                  <a:pt x="4478656" y="5446728"/>
                  <a:pt x="4478464" y="5474161"/>
                  <a:pt x="4477894" y="5501594"/>
                </a:cubicBezTo>
                <a:cubicBezTo>
                  <a:pt x="4477702" y="5517215"/>
                  <a:pt x="4478273" y="5533027"/>
                  <a:pt x="4476560" y="5548460"/>
                </a:cubicBezTo>
                <a:cubicBezTo>
                  <a:pt x="4474273" y="5568842"/>
                  <a:pt x="4470844" y="5587321"/>
                  <a:pt x="4485703" y="5606372"/>
                </a:cubicBezTo>
                <a:cubicBezTo>
                  <a:pt x="4508755" y="5635711"/>
                  <a:pt x="4499801" y="5673050"/>
                  <a:pt x="4505134" y="5706959"/>
                </a:cubicBezTo>
                <a:cubicBezTo>
                  <a:pt x="4506468" y="5715723"/>
                  <a:pt x="4506659" y="5724678"/>
                  <a:pt x="4508183" y="5733440"/>
                </a:cubicBezTo>
                <a:cubicBezTo>
                  <a:pt x="4511041" y="5749634"/>
                  <a:pt x="4514279" y="5765635"/>
                  <a:pt x="4517519" y="5781830"/>
                </a:cubicBezTo>
                <a:cubicBezTo>
                  <a:pt x="4518089" y="5784686"/>
                  <a:pt x="4518281" y="5787924"/>
                  <a:pt x="4519234" y="5790592"/>
                </a:cubicBezTo>
                <a:cubicBezTo>
                  <a:pt x="4527233" y="5815169"/>
                  <a:pt x="4536378" y="5839361"/>
                  <a:pt x="4542855" y="5864318"/>
                </a:cubicBezTo>
                <a:cubicBezTo>
                  <a:pt x="4546095" y="5876511"/>
                  <a:pt x="4546476" y="5890037"/>
                  <a:pt x="4544759" y="5902610"/>
                </a:cubicBezTo>
                <a:cubicBezTo>
                  <a:pt x="4539808" y="5939377"/>
                  <a:pt x="4537712" y="5975764"/>
                  <a:pt x="4544951" y="6012723"/>
                </a:cubicBezTo>
                <a:cubicBezTo>
                  <a:pt x="4547808" y="6027392"/>
                  <a:pt x="4543045" y="6043776"/>
                  <a:pt x="4541332" y="6059397"/>
                </a:cubicBezTo>
                <a:cubicBezTo>
                  <a:pt x="4536759" y="6096736"/>
                  <a:pt x="4531805" y="6134075"/>
                  <a:pt x="4527426" y="6171605"/>
                </a:cubicBezTo>
                <a:cubicBezTo>
                  <a:pt x="4524758" y="6195037"/>
                  <a:pt x="4523234" y="6218660"/>
                  <a:pt x="4520568" y="6242093"/>
                </a:cubicBezTo>
                <a:cubicBezTo>
                  <a:pt x="4517327" y="6269144"/>
                  <a:pt x="4512375" y="6296005"/>
                  <a:pt x="4509706" y="6323058"/>
                </a:cubicBezTo>
                <a:cubicBezTo>
                  <a:pt x="4506659" y="6353919"/>
                  <a:pt x="4506089" y="6384972"/>
                  <a:pt x="4502848" y="6415833"/>
                </a:cubicBezTo>
                <a:cubicBezTo>
                  <a:pt x="4496563" y="6472225"/>
                  <a:pt x="4489132" y="6528424"/>
                  <a:pt x="4482084" y="6584812"/>
                </a:cubicBezTo>
                <a:cubicBezTo>
                  <a:pt x="4475226" y="6639488"/>
                  <a:pt x="4469129" y="6694164"/>
                  <a:pt x="4460557" y="6748458"/>
                </a:cubicBezTo>
                <a:cubicBezTo>
                  <a:pt x="4456937" y="6771319"/>
                  <a:pt x="4447030" y="6793035"/>
                  <a:pt x="4441507" y="6815516"/>
                </a:cubicBezTo>
                <a:lnTo>
                  <a:pt x="4431806" y="6858001"/>
                </a:lnTo>
                <a:lnTo>
                  <a:pt x="4259554" y="6858001"/>
                </a:lnTo>
                <a:lnTo>
                  <a:pt x="4259554" y="6858002"/>
                </a:lnTo>
                <a:lnTo>
                  <a:pt x="0" y="6858002"/>
                </a:lnTo>
                <a:lnTo>
                  <a:pt x="0" y="2"/>
                </a:lnTo>
                <a:lnTo>
                  <a:pt x="3766492" y="1"/>
                </a:lnTo>
                <a:lnTo>
                  <a:pt x="3769210" y="21486"/>
                </a:lnTo>
                <a:close/>
              </a:path>
            </a:pathLst>
          </a:custGeom>
          <a:solidFill>
            <a:schemeClr val="tx1">
              <a:alpha val="14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D28EE9-E011-EB3E-2C52-4DFCE87A3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635" y="1143000"/>
            <a:ext cx="3285045" cy="4572000"/>
          </a:xfrm>
        </p:spPr>
        <p:txBody>
          <a:bodyPr anchor="ctr">
            <a:normAutofit/>
          </a:bodyPr>
          <a:lstStyle/>
          <a:p>
            <a:pPr algn="r"/>
            <a:r>
              <a:rPr lang="en-CA" dirty="0"/>
              <a:t>Benefits for Curlers</a:t>
            </a:r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C03C1F1-33AC-4C16-AD56-DD6382C369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508320" y="-1"/>
            <a:ext cx="548640" cy="6858001"/>
            <a:chOff x="3697284" y="-1"/>
            <a:chExt cx="884241" cy="6858001"/>
          </a:xfrm>
          <a:effectLst>
            <a:outerShdw blurRad="381000" dist="152400" algn="l" rotWithShape="0">
              <a:prstClr val="black">
                <a:alpha val="10000"/>
              </a:prstClr>
            </a:outerShdw>
          </a:effectLst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66E751B-0173-4DAE-BDFD-D5855E48F6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05641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24F58DB-B3B0-4265-8312-8233702627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15166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blipFill dpi="0" rotWithShape="1">
              <a:blip r:embed="rId2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AABCE2-740C-E92B-B553-05E60EE65D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49369" y="1584960"/>
            <a:ext cx="5876395" cy="4130040"/>
          </a:xfrm>
        </p:spPr>
        <p:txBody>
          <a:bodyPr anchor="ctr">
            <a:normAutofit/>
          </a:bodyPr>
          <a:lstStyle/>
          <a:p>
            <a:r>
              <a:rPr lang="en-US" dirty="0"/>
              <a:t> Skill development of non-skips to read ice </a:t>
            </a:r>
            <a:br>
              <a:rPr lang="en-US" dirty="0"/>
            </a:br>
            <a:endParaRPr lang="en-US" dirty="0"/>
          </a:p>
          <a:p>
            <a:r>
              <a:rPr lang="en-US" dirty="0"/>
              <a:t>Increased understanding of strategy </a:t>
            </a:r>
          </a:p>
          <a:p>
            <a:pPr lvl="1"/>
            <a:r>
              <a:rPr lang="en-US" dirty="0"/>
              <a:t>different than 8 end 4-person game </a:t>
            </a:r>
            <a:br>
              <a:rPr lang="en-US" dirty="0"/>
            </a:br>
            <a:endParaRPr lang="en-US" dirty="0"/>
          </a:p>
          <a:p>
            <a:r>
              <a:rPr lang="en-US" dirty="0"/>
              <a:t>Shorter game </a:t>
            </a:r>
          </a:p>
          <a:p>
            <a:pPr lvl="1"/>
            <a:r>
              <a:rPr lang="en-US" dirty="0"/>
              <a:t>Normally one hour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852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9FEAAE4-608F-4DE6-97B4-51573869A3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5062873" cy="6858003"/>
          </a:xfrm>
          <a:custGeom>
            <a:avLst/>
            <a:gdLst>
              <a:gd name="connsiteX0" fmla="*/ 4214994 w 4572002"/>
              <a:gd name="connsiteY0" fmla="*/ 6564620 h 6858002"/>
              <a:gd name="connsiteX1" fmla="*/ 4214994 w 4572002"/>
              <a:gd name="connsiteY1" fmla="*/ 6564621 h 6858002"/>
              <a:gd name="connsiteX2" fmla="*/ 4237474 w 4572002"/>
              <a:gd name="connsiteY2" fmla="*/ 6588626 h 6858002"/>
              <a:gd name="connsiteX3" fmla="*/ 4254096 w 4572002"/>
              <a:gd name="connsiteY3" fmla="*/ 6625225 h 6858002"/>
              <a:gd name="connsiteX4" fmla="*/ 4247001 w 4572002"/>
              <a:gd name="connsiteY4" fmla="*/ 6662540 h 6858002"/>
              <a:gd name="connsiteX5" fmla="*/ 4247000 w 4572002"/>
              <a:gd name="connsiteY5" fmla="*/ 6662541 h 6858002"/>
              <a:gd name="connsiteX6" fmla="*/ 4246999 w 4572002"/>
              <a:gd name="connsiteY6" fmla="*/ 6662544 h 6858002"/>
              <a:gd name="connsiteX7" fmla="*/ 4235550 w 4572002"/>
              <a:gd name="connsiteY7" fmla="*/ 6683027 h 6858002"/>
              <a:gd name="connsiteX8" fmla="*/ 4232403 w 4572002"/>
              <a:gd name="connsiteY8" fmla="*/ 6702976 h 6858002"/>
              <a:gd name="connsiteX9" fmla="*/ 4232403 w 4572002"/>
              <a:gd name="connsiteY9" fmla="*/ 6702977 h 6858002"/>
              <a:gd name="connsiteX10" fmla="*/ 4246238 w 4572002"/>
              <a:gd name="connsiteY10" fmla="*/ 6742553 h 6858002"/>
              <a:gd name="connsiteX11" fmla="*/ 4246239 w 4572002"/>
              <a:gd name="connsiteY11" fmla="*/ 6742555 h 6858002"/>
              <a:gd name="connsiteX12" fmla="*/ 4265716 w 4572002"/>
              <a:gd name="connsiteY12" fmla="*/ 6812062 h 6858002"/>
              <a:gd name="connsiteX13" fmla="*/ 4265717 w 4572002"/>
              <a:gd name="connsiteY13" fmla="*/ 6812064 h 6858002"/>
              <a:gd name="connsiteX14" fmla="*/ 4265717 w 4572002"/>
              <a:gd name="connsiteY14" fmla="*/ 6812063 h 6858002"/>
              <a:gd name="connsiteX15" fmla="*/ 4265716 w 4572002"/>
              <a:gd name="connsiteY15" fmla="*/ 6812062 h 6858002"/>
              <a:gd name="connsiteX16" fmla="*/ 4260942 w 4572002"/>
              <a:gd name="connsiteY16" fmla="*/ 6776800 h 6858002"/>
              <a:gd name="connsiteX17" fmla="*/ 4246239 w 4572002"/>
              <a:gd name="connsiteY17" fmla="*/ 6742555 h 6858002"/>
              <a:gd name="connsiteX18" fmla="*/ 4246238 w 4572002"/>
              <a:gd name="connsiteY18" fmla="*/ 6742552 h 6858002"/>
              <a:gd name="connsiteX19" fmla="*/ 4232403 w 4572002"/>
              <a:gd name="connsiteY19" fmla="*/ 6702976 h 6858002"/>
              <a:gd name="connsiteX20" fmla="*/ 4246999 w 4572002"/>
              <a:gd name="connsiteY20" fmla="*/ 6662544 h 6858002"/>
              <a:gd name="connsiteX21" fmla="*/ 4247000 w 4572002"/>
              <a:gd name="connsiteY21" fmla="*/ 6662542 h 6858002"/>
              <a:gd name="connsiteX22" fmla="*/ 4247001 w 4572002"/>
              <a:gd name="connsiteY22" fmla="*/ 6662540 h 6858002"/>
              <a:gd name="connsiteX23" fmla="*/ 4254084 w 4572002"/>
              <a:gd name="connsiteY23" fmla="*/ 6645552 h 6858002"/>
              <a:gd name="connsiteX24" fmla="*/ 4254096 w 4572002"/>
              <a:gd name="connsiteY24" fmla="*/ 6625225 h 6858002"/>
              <a:gd name="connsiteX25" fmla="*/ 4254096 w 4572002"/>
              <a:gd name="connsiteY25" fmla="*/ 6625224 h 6858002"/>
              <a:gd name="connsiteX26" fmla="*/ 4237474 w 4572002"/>
              <a:gd name="connsiteY26" fmla="*/ 6588625 h 6858002"/>
              <a:gd name="connsiteX27" fmla="*/ 4295315 w 4572002"/>
              <a:gd name="connsiteY27" fmla="*/ 6438981 h 6858002"/>
              <a:gd name="connsiteX28" fmla="*/ 4275385 w 4572002"/>
              <a:gd name="connsiteY28" fmla="*/ 6463840 h 6858002"/>
              <a:gd name="connsiteX29" fmla="*/ 4275382 w 4572002"/>
              <a:gd name="connsiteY29" fmla="*/ 6463849 h 6858002"/>
              <a:gd name="connsiteX30" fmla="*/ 4261587 w 4572002"/>
              <a:gd name="connsiteY30" fmla="*/ 6513012 h 6858002"/>
              <a:gd name="connsiteX31" fmla="*/ 4242781 w 4572002"/>
              <a:gd name="connsiteY31" fmla="*/ 6546194 h 6858002"/>
              <a:gd name="connsiteX32" fmla="*/ 4242781 w 4572002"/>
              <a:gd name="connsiteY32" fmla="*/ 6546195 h 6858002"/>
              <a:gd name="connsiteX33" fmla="*/ 4259120 w 4572002"/>
              <a:gd name="connsiteY33" fmla="*/ 6521804 h 6858002"/>
              <a:gd name="connsiteX34" fmla="*/ 4261587 w 4572002"/>
              <a:gd name="connsiteY34" fmla="*/ 6513012 h 6858002"/>
              <a:gd name="connsiteX35" fmla="*/ 4264398 w 4572002"/>
              <a:gd name="connsiteY35" fmla="*/ 6508052 h 6858002"/>
              <a:gd name="connsiteX36" fmla="*/ 4275382 w 4572002"/>
              <a:gd name="connsiteY36" fmla="*/ 6463849 h 6858002"/>
              <a:gd name="connsiteX37" fmla="*/ 4275385 w 4572002"/>
              <a:gd name="connsiteY37" fmla="*/ 6463841 h 6858002"/>
              <a:gd name="connsiteX38" fmla="*/ 4295315 w 4572002"/>
              <a:gd name="connsiteY38" fmla="*/ 6438981 h 6858002"/>
              <a:gd name="connsiteX39" fmla="*/ 4381289 w 4572002"/>
              <a:gd name="connsiteY39" fmla="*/ 6365204 h 6858002"/>
              <a:gd name="connsiteX40" fmla="*/ 4380008 w 4572002"/>
              <a:gd name="connsiteY40" fmla="*/ 6387910 h 6858002"/>
              <a:gd name="connsiteX41" fmla="*/ 4378243 w 4572002"/>
              <a:gd name="connsiteY41" fmla="*/ 6391549 h 6858002"/>
              <a:gd name="connsiteX42" fmla="*/ 4370589 w 4572002"/>
              <a:gd name="connsiteY42" fmla="*/ 6407332 h 6858002"/>
              <a:gd name="connsiteX43" fmla="*/ 4370589 w 4572002"/>
              <a:gd name="connsiteY43" fmla="*/ 6407333 h 6858002"/>
              <a:gd name="connsiteX44" fmla="*/ 4378243 w 4572002"/>
              <a:gd name="connsiteY44" fmla="*/ 6391549 h 6858002"/>
              <a:gd name="connsiteX45" fmla="*/ 4380008 w 4572002"/>
              <a:gd name="connsiteY45" fmla="*/ 6387910 h 6858002"/>
              <a:gd name="connsiteX46" fmla="*/ 4142220 w 4572002"/>
              <a:gd name="connsiteY46" fmla="*/ 4221391 h 6858002"/>
              <a:gd name="connsiteX47" fmla="*/ 4142220 w 4572002"/>
              <a:gd name="connsiteY47" fmla="*/ 4221392 h 6858002"/>
              <a:gd name="connsiteX48" fmla="*/ 4147936 w 4572002"/>
              <a:gd name="connsiteY48" fmla="*/ 4253015 h 6858002"/>
              <a:gd name="connsiteX49" fmla="*/ 4187752 w 4572002"/>
              <a:gd name="connsiteY49" fmla="*/ 4324646 h 6858002"/>
              <a:gd name="connsiteX50" fmla="*/ 4196706 w 4572002"/>
              <a:gd name="connsiteY50" fmla="*/ 4363891 h 6858002"/>
              <a:gd name="connsiteX51" fmla="*/ 4195944 w 4572002"/>
              <a:gd name="connsiteY51" fmla="*/ 4482004 h 6858002"/>
              <a:gd name="connsiteX52" fmla="*/ 4135934 w 4572002"/>
              <a:gd name="connsiteY52" fmla="*/ 4659174 h 6858002"/>
              <a:gd name="connsiteX53" fmla="*/ 4127932 w 4572002"/>
              <a:gd name="connsiteY53" fmla="*/ 4677655 h 6858002"/>
              <a:gd name="connsiteX54" fmla="*/ 4118025 w 4572002"/>
              <a:gd name="connsiteY54" fmla="*/ 4767764 h 6858002"/>
              <a:gd name="connsiteX55" fmla="*/ 4116716 w 4572002"/>
              <a:gd name="connsiteY55" fmla="*/ 4800483 h 6858002"/>
              <a:gd name="connsiteX56" fmla="*/ 4116716 w 4572002"/>
              <a:gd name="connsiteY56" fmla="*/ 4800484 h 6858002"/>
              <a:gd name="connsiteX57" fmla="*/ 4131552 w 4572002"/>
              <a:gd name="connsiteY57" fmla="*/ 4828917 h 6858002"/>
              <a:gd name="connsiteX58" fmla="*/ 4153733 w 4572002"/>
              <a:gd name="connsiteY58" fmla="*/ 4863343 h 6858002"/>
              <a:gd name="connsiteX59" fmla="*/ 4161262 w 4572002"/>
              <a:gd name="connsiteY59" fmla="*/ 4889275 h 6858002"/>
              <a:gd name="connsiteX60" fmla="*/ 4159557 w 4572002"/>
              <a:gd name="connsiteY60" fmla="*/ 4912168 h 6858002"/>
              <a:gd name="connsiteX61" fmla="*/ 4158155 w 4572002"/>
              <a:gd name="connsiteY61" fmla="*/ 4933804 h 6858002"/>
              <a:gd name="connsiteX62" fmla="*/ 4158155 w 4572002"/>
              <a:gd name="connsiteY62" fmla="*/ 4933805 h 6858002"/>
              <a:gd name="connsiteX63" fmla="*/ 4162914 w 4572002"/>
              <a:gd name="connsiteY63" fmla="*/ 4952673 h 6858002"/>
              <a:gd name="connsiteX64" fmla="*/ 4165707 w 4572002"/>
              <a:gd name="connsiteY64" fmla="*/ 4957454 h 6858002"/>
              <a:gd name="connsiteX65" fmla="*/ 4166985 w 4572002"/>
              <a:gd name="connsiteY65" fmla="*/ 4961456 h 6858002"/>
              <a:gd name="connsiteX66" fmla="*/ 4182989 w 4572002"/>
              <a:gd name="connsiteY66" fmla="*/ 4987038 h 6858002"/>
              <a:gd name="connsiteX67" fmla="*/ 4209468 w 4572002"/>
              <a:gd name="connsiteY67" fmla="*/ 5041522 h 6858002"/>
              <a:gd name="connsiteX68" fmla="*/ 4216684 w 4572002"/>
              <a:gd name="connsiteY68" fmla="*/ 5072376 h 6858002"/>
              <a:gd name="connsiteX69" fmla="*/ 4222587 w 4572002"/>
              <a:gd name="connsiteY69" fmla="*/ 5087441 h 6858002"/>
              <a:gd name="connsiteX70" fmla="*/ 4235615 w 4572002"/>
              <a:gd name="connsiteY70" fmla="*/ 5133220 h 6858002"/>
              <a:gd name="connsiteX71" fmla="*/ 4235616 w 4572002"/>
              <a:gd name="connsiteY71" fmla="*/ 5133225 h 6858002"/>
              <a:gd name="connsiteX72" fmla="*/ 4228901 w 4572002"/>
              <a:gd name="connsiteY72" fmla="*/ 5166113 h 6858002"/>
              <a:gd name="connsiteX73" fmla="*/ 4228901 w 4572002"/>
              <a:gd name="connsiteY73" fmla="*/ 5166114 h 6858002"/>
              <a:gd name="connsiteX74" fmla="*/ 4229593 w 4572002"/>
              <a:gd name="connsiteY74" fmla="*/ 5172091 h 6858002"/>
              <a:gd name="connsiteX75" fmla="*/ 4232139 w 4572002"/>
              <a:gd name="connsiteY75" fmla="*/ 5179068 h 6858002"/>
              <a:gd name="connsiteX76" fmla="*/ 4231973 w 4572002"/>
              <a:gd name="connsiteY76" fmla="*/ 5229434 h 6858002"/>
              <a:gd name="connsiteX77" fmla="*/ 4225669 w 4572002"/>
              <a:gd name="connsiteY77" fmla="*/ 5241089 h 6858002"/>
              <a:gd name="connsiteX78" fmla="*/ 4208517 w 4572002"/>
              <a:gd name="connsiteY78" fmla="*/ 5272796 h 6858002"/>
              <a:gd name="connsiteX79" fmla="*/ 4184613 w 4572002"/>
              <a:gd name="connsiteY79" fmla="*/ 5312288 h 6858002"/>
              <a:gd name="connsiteX80" fmla="*/ 4183557 w 4572002"/>
              <a:gd name="connsiteY80" fmla="*/ 5321350 h 6858002"/>
              <a:gd name="connsiteX81" fmla="*/ 4181083 w 4572002"/>
              <a:gd name="connsiteY81" fmla="*/ 5326163 h 6858002"/>
              <a:gd name="connsiteX82" fmla="*/ 4179637 w 4572002"/>
              <a:gd name="connsiteY82" fmla="*/ 5355014 h 6858002"/>
              <a:gd name="connsiteX83" fmla="*/ 4179637 w 4572002"/>
              <a:gd name="connsiteY83" fmla="*/ 5355015 h 6858002"/>
              <a:gd name="connsiteX84" fmla="*/ 4184513 w 4572002"/>
              <a:gd name="connsiteY84" fmla="*/ 5385385 h 6858002"/>
              <a:gd name="connsiteX85" fmla="*/ 4192704 w 4572002"/>
              <a:gd name="connsiteY85" fmla="*/ 5425583 h 6858002"/>
              <a:gd name="connsiteX86" fmla="*/ 4204327 w 4572002"/>
              <a:gd name="connsiteY86" fmla="*/ 5480638 h 6858002"/>
              <a:gd name="connsiteX87" fmla="*/ 4208850 w 4572002"/>
              <a:gd name="connsiteY87" fmla="*/ 5507668 h 6858002"/>
              <a:gd name="connsiteX88" fmla="*/ 4198232 w 4572002"/>
              <a:gd name="connsiteY88" fmla="*/ 5531692 h 6858002"/>
              <a:gd name="connsiteX89" fmla="*/ 4198231 w 4572002"/>
              <a:gd name="connsiteY89" fmla="*/ 5531693 h 6858002"/>
              <a:gd name="connsiteX90" fmla="*/ 4188085 w 4572002"/>
              <a:gd name="connsiteY90" fmla="*/ 5547578 h 6858002"/>
              <a:gd name="connsiteX91" fmla="*/ 4188085 w 4572002"/>
              <a:gd name="connsiteY91" fmla="*/ 5547579 h 6858002"/>
              <a:gd name="connsiteX92" fmla="*/ 4197659 w 4572002"/>
              <a:gd name="connsiteY92" fmla="*/ 5562747 h 6858002"/>
              <a:gd name="connsiteX93" fmla="*/ 4268907 w 4572002"/>
              <a:gd name="connsiteY93" fmla="*/ 5704484 h 6858002"/>
              <a:gd name="connsiteX94" fmla="*/ 4274812 w 4572002"/>
              <a:gd name="connsiteY94" fmla="*/ 5740489 h 6858002"/>
              <a:gd name="connsiteX95" fmla="*/ 4283578 w 4572002"/>
              <a:gd name="connsiteY95" fmla="*/ 5760874 h 6858002"/>
              <a:gd name="connsiteX96" fmla="*/ 4371973 w 4572002"/>
              <a:gd name="connsiteY96" fmla="*/ 5883752 h 6858002"/>
              <a:gd name="connsiteX97" fmla="*/ 4371974 w 4572002"/>
              <a:gd name="connsiteY97" fmla="*/ 5883757 h 6858002"/>
              <a:gd name="connsiteX98" fmla="*/ 4389877 w 4572002"/>
              <a:gd name="connsiteY98" fmla="*/ 5935946 h 6858002"/>
              <a:gd name="connsiteX99" fmla="*/ 4389878 w 4572002"/>
              <a:gd name="connsiteY99" fmla="*/ 5935950 h 6858002"/>
              <a:gd name="connsiteX100" fmla="*/ 4386259 w 4572002"/>
              <a:gd name="connsiteY100" fmla="*/ 5993290 h 6858002"/>
              <a:gd name="connsiteX101" fmla="*/ 4386259 w 4572002"/>
              <a:gd name="connsiteY101" fmla="*/ 5993291 h 6858002"/>
              <a:gd name="connsiteX102" fmla="*/ 4379782 w 4572002"/>
              <a:gd name="connsiteY102" fmla="*/ 6026440 h 6858002"/>
              <a:gd name="connsiteX103" fmla="*/ 4323583 w 4572002"/>
              <a:gd name="connsiteY103" fmla="*/ 6108738 h 6858002"/>
              <a:gd name="connsiteX104" fmla="*/ 4309890 w 4572002"/>
              <a:gd name="connsiteY104" fmla="*/ 6133314 h 6858002"/>
              <a:gd name="connsiteX105" fmla="*/ 4309890 w 4572002"/>
              <a:gd name="connsiteY105" fmla="*/ 6133315 h 6858002"/>
              <a:gd name="connsiteX106" fmla="*/ 4313591 w 4572002"/>
              <a:gd name="connsiteY106" fmla="*/ 6143190 h 6858002"/>
              <a:gd name="connsiteX107" fmla="*/ 4325486 w 4572002"/>
              <a:gd name="connsiteY107" fmla="*/ 6155600 h 6858002"/>
              <a:gd name="connsiteX108" fmla="*/ 4325488 w 4572002"/>
              <a:gd name="connsiteY108" fmla="*/ 6155603 h 6858002"/>
              <a:gd name="connsiteX109" fmla="*/ 4364160 w 4572002"/>
              <a:gd name="connsiteY109" fmla="*/ 6228757 h 6858002"/>
              <a:gd name="connsiteX110" fmla="*/ 4381497 w 4572002"/>
              <a:gd name="connsiteY110" fmla="*/ 6361540 h 6858002"/>
              <a:gd name="connsiteX111" fmla="*/ 4381497 w 4572002"/>
              <a:gd name="connsiteY111" fmla="*/ 6361539 h 6858002"/>
              <a:gd name="connsiteX112" fmla="*/ 4364160 w 4572002"/>
              <a:gd name="connsiteY112" fmla="*/ 6228756 h 6858002"/>
              <a:gd name="connsiteX113" fmla="*/ 4325488 w 4572002"/>
              <a:gd name="connsiteY113" fmla="*/ 6155602 h 6858002"/>
              <a:gd name="connsiteX114" fmla="*/ 4325486 w 4572002"/>
              <a:gd name="connsiteY114" fmla="*/ 6155600 h 6858002"/>
              <a:gd name="connsiteX115" fmla="*/ 4309890 w 4572002"/>
              <a:gd name="connsiteY115" fmla="*/ 6133315 h 6858002"/>
              <a:gd name="connsiteX116" fmla="*/ 4323583 w 4572002"/>
              <a:gd name="connsiteY116" fmla="*/ 6108739 h 6858002"/>
              <a:gd name="connsiteX117" fmla="*/ 4379782 w 4572002"/>
              <a:gd name="connsiteY117" fmla="*/ 6026441 h 6858002"/>
              <a:gd name="connsiteX118" fmla="*/ 4386259 w 4572002"/>
              <a:gd name="connsiteY118" fmla="*/ 5993292 h 6858002"/>
              <a:gd name="connsiteX119" fmla="*/ 4386259 w 4572002"/>
              <a:gd name="connsiteY119" fmla="*/ 5993290 h 6858002"/>
              <a:gd name="connsiteX120" fmla="*/ 4389712 w 4572002"/>
              <a:gd name="connsiteY120" fmla="*/ 5964477 h 6858002"/>
              <a:gd name="connsiteX121" fmla="*/ 4389878 w 4572002"/>
              <a:gd name="connsiteY121" fmla="*/ 5935950 h 6858002"/>
              <a:gd name="connsiteX122" fmla="*/ 4389878 w 4572002"/>
              <a:gd name="connsiteY122" fmla="*/ 5935949 h 6858002"/>
              <a:gd name="connsiteX123" fmla="*/ 4389877 w 4572002"/>
              <a:gd name="connsiteY123" fmla="*/ 5935946 h 6858002"/>
              <a:gd name="connsiteX124" fmla="*/ 4382997 w 4572002"/>
              <a:gd name="connsiteY124" fmla="*/ 5909351 h 6858002"/>
              <a:gd name="connsiteX125" fmla="*/ 4371974 w 4572002"/>
              <a:gd name="connsiteY125" fmla="*/ 5883757 h 6858002"/>
              <a:gd name="connsiteX126" fmla="*/ 4371973 w 4572002"/>
              <a:gd name="connsiteY126" fmla="*/ 5883751 h 6858002"/>
              <a:gd name="connsiteX127" fmla="*/ 4283578 w 4572002"/>
              <a:gd name="connsiteY127" fmla="*/ 5760873 h 6858002"/>
              <a:gd name="connsiteX128" fmla="*/ 4274812 w 4572002"/>
              <a:gd name="connsiteY128" fmla="*/ 5740488 h 6858002"/>
              <a:gd name="connsiteX129" fmla="*/ 4268907 w 4572002"/>
              <a:gd name="connsiteY129" fmla="*/ 5704483 h 6858002"/>
              <a:gd name="connsiteX130" fmla="*/ 4197659 w 4572002"/>
              <a:gd name="connsiteY130" fmla="*/ 5562746 h 6858002"/>
              <a:gd name="connsiteX131" fmla="*/ 4188085 w 4572002"/>
              <a:gd name="connsiteY131" fmla="*/ 5547578 h 6858002"/>
              <a:gd name="connsiteX132" fmla="*/ 4198231 w 4572002"/>
              <a:gd name="connsiteY132" fmla="*/ 5531694 h 6858002"/>
              <a:gd name="connsiteX133" fmla="*/ 4198232 w 4572002"/>
              <a:gd name="connsiteY133" fmla="*/ 5531692 h 6858002"/>
              <a:gd name="connsiteX134" fmla="*/ 4206630 w 4572002"/>
              <a:gd name="connsiteY134" fmla="*/ 5520422 h 6858002"/>
              <a:gd name="connsiteX135" fmla="*/ 4208850 w 4572002"/>
              <a:gd name="connsiteY135" fmla="*/ 5507668 h 6858002"/>
              <a:gd name="connsiteX136" fmla="*/ 4208850 w 4572002"/>
              <a:gd name="connsiteY136" fmla="*/ 5507667 h 6858002"/>
              <a:gd name="connsiteX137" fmla="*/ 4204327 w 4572002"/>
              <a:gd name="connsiteY137" fmla="*/ 5480637 h 6858002"/>
              <a:gd name="connsiteX138" fmla="*/ 4192704 w 4572002"/>
              <a:gd name="connsiteY138" fmla="*/ 5425582 h 6858002"/>
              <a:gd name="connsiteX139" fmla="*/ 4184513 w 4572002"/>
              <a:gd name="connsiteY139" fmla="*/ 5385384 h 6858002"/>
              <a:gd name="connsiteX140" fmla="*/ 4179637 w 4572002"/>
              <a:gd name="connsiteY140" fmla="*/ 5355014 h 6858002"/>
              <a:gd name="connsiteX141" fmla="*/ 4183557 w 4572002"/>
              <a:gd name="connsiteY141" fmla="*/ 5321350 h 6858002"/>
              <a:gd name="connsiteX142" fmla="*/ 4208517 w 4572002"/>
              <a:gd name="connsiteY142" fmla="*/ 5272797 h 6858002"/>
              <a:gd name="connsiteX143" fmla="*/ 4225669 w 4572002"/>
              <a:gd name="connsiteY143" fmla="*/ 5241089 h 6858002"/>
              <a:gd name="connsiteX144" fmla="*/ 4231973 w 4572002"/>
              <a:gd name="connsiteY144" fmla="*/ 5229433 h 6858002"/>
              <a:gd name="connsiteX145" fmla="*/ 4232139 w 4572002"/>
              <a:gd name="connsiteY145" fmla="*/ 5179068 h 6858002"/>
              <a:gd name="connsiteX146" fmla="*/ 4232139 w 4572002"/>
              <a:gd name="connsiteY146" fmla="*/ 5179067 h 6858002"/>
              <a:gd name="connsiteX147" fmla="*/ 4229593 w 4572002"/>
              <a:gd name="connsiteY147" fmla="*/ 5172090 h 6858002"/>
              <a:gd name="connsiteX148" fmla="*/ 4228901 w 4572002"/>
              <a:gd name="connsiteY148" fmla="*/ 5166114 h 6858002"/>
              <a:gd name="connsiteX149" fmla="*/ 4235616 w 4572002"/>
              <a:gd name="connsiteY149" fmla="*/ 5133225 h 6858002"/>
              <a:gd name="connsiteX150" fmla="*/ 4235616 w 4572002"/>
              <a:gd name="connsiteY150" fmla="*/ 5133224 h 6858002"/>
              <a:gd name="connsiteX151" fmla="*/ 4235615 w 4572002"/>
              <a:gd name="connsiteY151" fmla="*/ 5133220 h 6858002"/>
              <a:gd name="connsiteX152" fmla="*/ 4228473 w 4572002"/>
              <a:gd name="connsiteY152" fmla="*/ 5102461 h 6858002"/>
              <a:gd name="connsiteX153" fmla="*/ 4222587 w 4572002"/>
              <a:gd name="connsiteY153" fmla="*/ 5087441 h 6858002"/>
              <a:gd name="connsiteX154" fmla="*/ 4222582 w 4572002"/>
              <a:gd name="connsiteY154" fmla="*/ 5087423 h 6858002"/>
              <a:gd name="connsiteX155" fmla="*/ 4209468 w 4572002"/>
              <a:gd name="connsiteY155" fmla="*/ 5041521 h 6858002"/>
              <a:gd name="connsiteX156" fmla="*/ 4182989 w 4572002"/>
              <a:gd name="connsiteY156" fmla="*/ 4987037 h 6858002"/>
              <a:gd name="connsiteX157" fmla="*/ 4165707 w 4572002"/>
              <a:gd name="connsiteY157" fmla="*/ 4957454 h 6858002"/>
              <a:gd name="connsiteX158" fmla="*/ 4158155 w 4572002"/>
              <a:gd name="connsiteY158" fmla="*/ 4933805 h 6858002"/>
              <a:gd name="connsiteX159" fmla="*/ 4159557 w 4572002"/>
              <a:gd name="connsiteY159" fmla="*/ 4912169 h 6858002"/>
              <a:gd name="connsiteX160" fmla="*/ 4161262 w 4572002"/>
              <a:gd name="connsiteY160" fmla="*/ 4889276 h 6858002"/>
              <a:gd name="connsiteX161" fmla="*/ 4161262 w 4572002"/>
              <a:gd name="connsiteY161" fmla="*/ 4889275 h 6858002"/>
              <a:gd name="connsiteX162" fmla="*/ 4156484 w 4572002"/>
              <a:gd name="connsiteY162" fmla="*/ 4867614 h 6858002"/>
              <a:gd name="connsiteX163" fmla="*/ 4153733 w 4572002"/>
              <a:gd name="connsiteY163" fmla="*/ 4863343 h 6858002"/>
              <a:gd name="connsiteX164" fmla="*/ 4151983 w 4572002"/>
              <a:gd name="connsiteY164" fmla="*/ 4857317 h 6858002"/>
              <a:gd name="connsiteX165" fmla="*/ 4131552 w 4572002"/>
              <a:gd name="connsiteY165" fmla="*/ 4828916 h 6858002"/>
              <a:gd name="connsiteX166" fmla="*/ 4116716 w 4572002"/>
              <a:gd name="connsiteY166" fmla="*/ 4800483 h 6858002"/>
              <a:gd name="connsiteX167" fmla="*/ 4118025 w 4572002"/>
              <a:gd name="connsiteY167" fmla="*/ 4767765 h 6858002"/>
              <a:gd name="connsiteX168" fmla="*/ 4127932 w 4572002"/>
              <a:gd name="connsiteY168" fmla="*/ 4677656 h 6858002"/>
              <a:gd name="connsiteX169" fmla="*/ 4135934 w 4572002"/>
              <a:gd name="connsiteY169" fmla="*/ 4659175 h 6858002"/>
              <a:gd name="connsiteX170" fmla="*/ 4195944 w 4572002"/>
              <a:gd name="connsiteY170" fmla="*/ 4482005 h 6858002"/>
              <a:gd name="connsiteX171" fmla="*/ 4196706 w 4572002"/>
              <a:gd name="connsiteY171" fmla="*/ 4363891 h 6858002"/>
              <a:gd name="connsiteX172" fmla="*/ 4196706 w 4572002"/>
              <a:gd name="connsiteY172" fmla="*/ 4363890 h 6858002"/>
              <a:gd name="connsiteX173" fmla="*/ 4187752 w 4572002"/>
              <a:gd name="connsiteY173" fmla="*/ 4324645 h 6858002"/>
              <a:gd name="connsiteX174" fmla="*/ 4147936 w 4572002"/>
              <a:gd name="connsiteY174" fmla="*/ 4253014 h 6858002"/>
              <a:gd name="connsiteX175" fmla="*/ 4211111 w 4572002"/>
              <a:gd name="connsiteY175" fmla="*/ 2836172 h 6858002"/>
              <a:gd name="connsiteX176" fmla="*/ 4202421 w 4572002"/>
              <a:gd name="connsiteY176" fmla="*/ 2848793 h 6858002"/>
              <a:gd name="connsiteX177" fmla="*/ 4186816 w 4572002"/>
              <a:gd name="connsiteY177" fmla="*/ 2897785 h 6858002"/>
              <a:gd name="connsiteX178" fmla="*/ 4185787 w 4572002"/>
              <a:gd name="connsiteY178" fmla="*/ 2903551 h 6858002"/>
              <a:gd name="connsiteX179" fmla="*/ 4182513 w 4572002"/>
              <a:gd name="connsiteY179" fmla="*/ 2914328 h 6858002"/>
              <a:gd name="connsiteX180" fmla="*/ 4177882 w 4572002"/>
              <a:gd name="connsiteY180" fmla="*/ 2947858 h 6858002"/>
              <a:gd name="connsiteX181" fmla="*/ 4177881 w 4572002"/>
              <a:gd name="connsiteY181" fmla="*/ 2947862 h 6858002"/>
              <a:gd name="connsiteX182" fmla="*/ 4177881 w 4572002"/>
              <a:gd name="connsiteY182" fmla="*/ 2947863 h 6858002"/>
              <a:gd name="connsiteX183" fmla="*/ 4181465 w 4572002"/>
              <a:gd name="connsiteY183" fmla="*/ 2982149 h 6858002"/>
              <a:gd name="connsiteX184" fmla="*/ 4193158 w 4572002"/>
              <a:gd name="connsiteY184" fmla="*/ 3077402 h 6858002"/>
              <a:gd name="connsiteX185" fmla="*/ 4180703 w 4572002"/>
              <a:gd name="connsiteY185" fmla="*/ 3172654 h 6858002"/>
              <a:gd name="connsiteX186" fmla="*/ 4133076 w 4572002"/>
              <a:gd name="connsiteY186" fmla="*/ 3489467 h 6858002"/>
              <a:gd name="connsiteX187" fmla="*/ 4110977 w 4572002"/>
              <a:gd name="connsiteY187" fmla="*/ 3544713 h 6858002"/>
              <a:gd name="connsiteX188" fmla="*/ 4093355 w 4572002"/>
              <a:gd name="connsiteY188" fmla="*/ 3574408 h 6858002"/>
              <a:gd name="connsiteX189" fmla="*/ 4093355 w 4572002"/>
              <a:gd name="connsiteY189" fmla="*/ 3574409 h 6858002"/>
              <a:gd name="connsiteX190" fmla="*/ 4105453 w 4572002"/>
              <a:gd name="connsiteY190" fmla="*/ 3606818 h 6858002"/>
              <a:gd name="connsiteX191" fmla="*/ 4118979 w 4572002"/>
              <a:gd name="connsiteY191" fmla="*/ 3630633 h 6858002"/>
              <a:gd name="connsiteX192" fmla="*/ 4136708 w 4572002"/>
              <a:gd name="connsiteY192" fmla="*/ 3654416 h 6858002"/>
              <a:gd name="connsiteX193" fmla="*/ 4140382 w 4572002"/>
              <a:gd name="connsiteY193" fmla="*/ 3668940 h 6858002"/>
              <a:gd name="connsiteX194" fmla="*/ 4143220 w 4572002"/>
              <a:gd name="connsiteY194" fmla="*/ 3680164 h 6858002"/>
              <a:gd name="connsiteX195" fmla="*/ 4139172 w 4572002"/>
              <a:gd name="connsiteY195" fmla="*/ 3734837 h 6858002"/>
              <a:gd name="connsiteX196" fmla="*/ 4139172 w 4572002"/>
              <a:gd name="connsiteY196" fmla="*/ 3734838 h 6858002"/>
              <a:gd name="connsiteX197" fmla="*/ 4139554 w 4572002"/>
              <a:gd name="connsiteY197" fmla="*/ 3754653 h 6858002"/>
              <a:gd name="connsiteX198" fmla="*/ 4145911 w 4572002"/>
              <a:gd name="connsiteY198" fmla="*/ 3789776 h 6858002"/>
              <a:gd name="connsiteX199" fmla="*/ 4130980 w 4572002"/>
              <a:gd name="connsiteY199" fmla="*/ 3822472 h 6858002"/>
              <a:gd name="connsiteX200" fmla="*/ 4116645 w 4572002"/>
              <a:gd name="connsiteY200" fmla="*/ 3852619 h 6858002"/>
              <a:gd name="connsiteX201" fmla="*/ 4116645 w 4572002"/>
              <a:gd name="connsiteY201" fmla="*/ 3852620 h 6858002"/>
              <a:gd name="connsiteX202" fmla="*/ 4117425 w 4572002"/>
              <a:gd name="connsiteY202" fmla="*/ 3868764 h 6858002"/>
              <a:gd name="connsiteX203" fmla="*/ 4126028 w 4572002"/>
              <a:gd name="connsiteY203" fmla="*/ 3885337 h 6858002"/>
              <a:gd name="connsiteX204" fmla="*/ 4126028 w 4572002"/>
              <a:gd name="connsiteY204" fmla="*/ 3885339 h 6858002"/>
              <a:gd name="connsiteX205" fmla="*/ 4148409 w 4572002"/>
              <a:gd name="connsiteY205" fmla="*/ 3923125 h 6858002"/>
              <a:gd name="connsiteX206" fmla="*/ 4157913 w 4572002"/>
              <a:gd name="connsiteY206" fmla="*/ 3962160 h 6858002"/>
              <a:gd name="connsiteX207" fmla="*/ 4142221 w 4572002"/>
              <a:gd name="connsiteY207" fmla="*/ 4043838 h 6858002"/>
              <a:gd name="connsiteX208" fmla="*/ 4142220 w 4572002"/>
              <a:gd name="connsiteY208" fmla="*/ 4043839 h 6858002"/>
              <a:gd name="connsiteX209" fmla="*/ 4127099 w 4572002"/>
              <a:gd name="connsiteY209" fmla="*/ 4103825 h 6858002"/>
              <a:gd name="connsiteX210" fmla="*/ 4127099 w 4572002"/>
              <a:gd name="connsiteY210" fmla="*/ 4103826 h 6858002"/>
              <a:gd name="connsiteX211" fmla="*/ 4129066 w 4572002"/>
              <a:gd name="connsiteY211" fmla="*/ 4134256 h 6858002"/>
              <a:gd name="connsiteX212" fmla="*/ 4138410 w 4572002"/>
              <a:gd name="connsiteY212" fmla="*/ 4165382 h 6858002"/>
              <a:gd name="connsiteX213" fmla="*/ 4138410 w 4572002"/>
              <a:gd name="connsiteY213" fmla="*/ 4165384 h 6858002"/>
              <a:gd name="connsiteX214" fmla="*/ 4142315 w 4572002"/>
              <a:gd name="connsiteY214" fmla="*/ 4192388 h 6858002"/>
              <a:gd name="connsiteX215" fmla="*/ 4142315 w 4572002"/>
              <a:gd name="connsiteY215" fmla="*/ 4192387 h 6858002"/>
              <a:gd name="connsiteX216" fmla="*/ 4138410 w 4572002"/>
              <a:gd name="connsiteY216" fmla="*/ 4165383 h 6858002"/>
              <a:gd name="connsiteX217" fmla="*/ 4138410 w 4572002"/>
              <a:gd name="connsiteY217" fmla="*/ 4165382 h 6858002"/>
              <a:gd name="connsiteX218" fmla="*/ 4127099 w 4572002"/>
              <a:gd name="connsiteY218" fmla="*/ 4103826 h 6858002"/>
              <a:gd name="connsiteX219" fmla="*/ 4142220 w 4572002"/>
              <a:gd name="connsiteY219" fmla="*/ 4043840 h 6858002"/>
              <a:gd name="connsiteX220" fmla="*/ 4142221 w 4572002"/>
              <a:gd name="connsiteY220" fmla="*/ 4043838 h 6858002"/>
              <a:gd name="connsiteX221" fmla="*/ 4155523 w 4572002"/>
              <a:gd name="connsiteY221" fmla="*/ 4002410 h 6858002"/>
              <a:gd name="connsiteX222" fmla="*/ 4157913 w 4572002"/>
              <a:gd name="connsiteY222" fmla="*/ 3962160 h 6858002"/>
              <a:gd name="connsiteX223" fmla="*/ 4157913 w 4572002"/>
              <a:gd name="connsiteY223" fmla="*/ 3962159 h 6858002"/>
              <a:gd name="connsiteX224" fmla="*/ 4126028 w 4572002"/>
              <a:gd name="connsiteY224" fmla="*/ 3885338 h 6858002"/>
              <a:gd name="connsiteX225" fmla="*/ 4126028 w 4572002"/>
              <a:gd name="connsiteY225" fmla="*/ 3885337 h 6858002"/>
              <a:gd name="connsiteX226" fmla="*/ 4116645 w 4572002"/>
              <a:gd name="connsiteY226" fmla="*/ 3852620 h 6858002"/>
              <a:gd name="connsiteX227" fmla="*/ 4130980 w 4572002"/>
              <a:gd name="connsiteY227" fmla="*/ 3822473 h 6858002"/>
              <a:gd name="connsiteX228" fmla="*/ 4145911 w 4572002"/>
              <a:gd name="connsiteY228" fmla="*/ 3789777 h 6858002"/>
              <a:gd name="connsiteX229" fmla="*/ 4145911 w 4572002"/>
              <a:gd name="connsiteY229" fmla="*/ 3789776 h 6858002"/>
              <a:gd name="connsiteX230" fmla="*/ 4139554 w 4572002"/>
              <a:gd name="connsiteY230" fmla="*/ 3754652 h 6858002"/>
              <a:gd name="connsiteX231" fmla="*/ 4139172 w 4572002"/>
              <a:gd name="connsiteY231" fmla="*/ 3734838 h 6858002"/>
              <a:gd name="connsiteX232" fmla="*/ 4143220 w 4572002"/>
              <a:gd name="connsiteY232" fmla="*/ 3680164 h 6858002"/>
              <a:gd name="connsiteX233" fmla="*/ 4143220 w 4572002"/>
              <a:gd name="connsiteY233" fmla="*/ 3680163 h 6858002"/>
              <a:gd name="connsiteX234" fmla="*/ 4140382 w 4572002"/>
              <a:gd name="connsiteY234" fmla="*/ 3668940 h 6858002"/>
              <a:gd name="connsiteX235" fmla="*/ 4136708 w 4572002"/>
              <a:gd name="connsiteY235" fmla="*/ 3654416 h 6858002"/>
              <a:gd name="connsiteX236" fmla="*/ 4136708 w 4572002"/>
              <a:gd name="connsiteY236" fmla="*/ 3654416 h 6858002"/>
              <a:gd name="connsiteX237" fmla="*/ 4136708 w 4572002"/>
              <a:gd name="connsiteY237" fmla="*/ 3654415 h 6858002"/>
              <a:gd name="connsiteX238" fmla="*/ 4118979 w 4572002"/>
              <a:gd name="connsiteY238" fmla="*/ 3630632 h 6858002"/>
              <a:gd name="connsiteX239" fmla="*/ 4105453 w 4572002"/>
              <a:gd name="connsiteY239" fmla="*/ 3606817 h 6858002"/>
              <a:gd name="connsiteX240" fmla="*/ 4095707 w 4572002"/>
              <a:gd name="connsiteY240" fmla="*/ 3587174 h 6858002"/>
              <a:gd name="connsiteX241" fmla="*/ 4093355 w 4572002"/>
              <a:gd name="connsiteY241" fmla="*/ 3574408 h 6858002"/>
              <a:gd name="connsiteX242" fmla="*/ 4098434 w 4572002"/>
              <a:gd name="connsiteY242" fmla="*/ 3562321 h 6858002"/>
              <a:gd name="connsiteX243" fmla="*/ 4110977 w 4572002"/>
              <a:gd name="connsiteY243" fmla="*/ 3544714 h 6858002"/>
              <a:gd name="connsiteX244" fmla="*/ 4133076 w 4572002"/>
              <a:gd name="connsiteY244" fmla="*/ 3489468 h 6858002"/>
              <a:gd name="connsiteX245" fmla="*/ 4180703 w 4572002"/>
              <a:gd name="connsiteY245" fmla="*/ 3172655 h 6858002"/>
              <a:gd name="connsiteX246" fmla="*/ 4193158 w 4572002"/>
              <a:gd name="connsiteY246" fmla="*/ 3077402 h 6858002"/>
              <a:gd name="connsiteX247" fmla="*/ 4193158 w 4572002"/>
              <a:gd name="connsiteY247" fmla="*/ 3077401 h 6858002"/>
              <a:gd name="connsiteX248" fmla="*/ 4181465 w 4572002"/>
              <a:gd name="connsiteY248" fmla="*/ 2982148 h 6858002"/>
              <a:gd name="connsiteX249" fmla="*/ 4177881 w 4572002"/>
              <a:gd name="connsiteY249" fmla="*/ 2947863 h 6858002"/>
              <a:gd name="connsiteX250" fmla="*/ 4177882 w 4572002"/>
              <a:gd name="connsiteY250" fmla="*/ 2947858 h 6858002"/>
              <a:gd name="connsiteX251" fmla="*/ 4185787 w 4572002"/>
              <a:gd name="connsiteY251" fmla="*/ 2903551 h 6858002"/>
              <a:gd name="connsiteX252" fmla="*/ 4202421 w 4572002"/>
              <a:gd name="connsiteY252" fmla="*/ 2848794 h 6858002"/>
              <a:gd name="connsiteX253" fmla="*/ 4211111 w 4572002"/>
              <a:gd name="connsiteY253" fmla="*/ 2836173 h 6858002"/>
              <a:gd name="connsiteX254" fmla="*/ 3726625 w 4572002"/>
              <a:gd name="connsiteY254" fmla="*/ 1508458 h 6858002"/>
              <a:gd name="connsiteX255" fmla="*/ 3698531 w 4572002"/>
              <a:gd name="connsiteY255" fmla="*/ 1596214 h 6858002"/>
              <a:gd name="connsiteX256" fmla="*/ 3700436 w 4572002"/>
              <a:gd name="connsiteY256" fmla="*/ 1624981 h 6858002"/>
              <a:gd name="connsiteX257" fmla="*/ 3757017 w 4572002"/>
              <a:gd name="connsiteY257" fmla="*/ 1697754 h 6858002"/>
              <a:gd name="connsiteX258" fmla="*/ 3779686 w 4572002"/>
              <a:gd name="connsiteY258" fmla="*/ 1733189 h 6858002"/>
              <a:gd name="connsiteX259" fmla="*/ 3821407 w 4572002"/>
              <a:gd name="connsiteY259" fmla="*/ 1833776 h 6858002"/>
              <a:gd name="connsiteX260" fmla="*/ 3829028 w 4572002"/>
              <a:gd name="connsiteY260" fmla="*/ 1842159 h 6858002"/>
              <a:gd name="connsiteX261" fmla="*/ 3919519 w 4572002"/>
              <a:gd name="connsiteY261" fmla="*/ 1916455 h 6858002"/>
              <a:gd name="connsiteX262" fmla="*/ 3934949 w 4572002"/>
              <a:gd name="connsiteY262" fmla="*/ 1933220 h 6858002"/>
              <a:gd name="connsiteX263" fmla="*/ 3958954 w 4572002"/>
              <a:gd name="connsiteY263" fmla="*/ 1953414 h 6858002"/>
              <a:gd name="connsiteX264" fmla="*/ 4005437 w 4572002"/>
              <a:gd name="connsiteY264" fmla="*/ 2016470 h 6858002"/>
              <a:gd name="connsiteX265" fmla="*/ 4020296 w 4572002"/>
              <a:gd name="connsiteY265" fmla="*/ 2094579 h 6858002"/>
              <a:gd name="connsiteX266" fmla="*/ 4042967 w 4572002"/>
              <a:gd name="connsiteY266" fmla="*/ 2188880 h 6858002"/>
              <a:gd name="connsiteX267" fmla="*/ 4058207 w 4572002"/>
              <a:gd name="connsiteY267" fmla="*/ 2228315 h 6858002"/>
              <a:gd name="connsiteX268" fmla="*/ 4087164 w 4572002"/>
              <a:gd name="connsiteY268" fmla="*/ 2334045 h 6858002"/>
              <a:gd name="connsiteX269" fmla="*/ 4111549 w 4572002"/>
              <a:gd name="connsiteY269" fmla="*/ 2409486 h 6858002"/>
              <a:gd name="connsiteX270" fmla="*/ 4128650 w 4572002"/>
              <a:gd name="connsiteY270" fmla="*/ 2435913 h 6858002"/>
              <a:gd name="connsiteX271" fmla="*/ 4134481 w 4572002"/>
              <a:gd name="connsiteY271" fmla="*/ 2463018 h 6858002"/>
              <a:gd name="connsiteX272" fmla="*/ 4125839 w 4572002"/>
              <a:gd name="connsiteY272" fmla="*/ 2518262 h 6858002"/>
              <a:gd name="connsiteX273" fmla="*/ 4125838 w 4572002"/>
              <a:gd name="connsiteY273" fmla="*/ 2518264 h 6858002"/>
              <a:gd name="connsiteX274" fmla="*/ 4122194 w 4572002"/>
              <a:gd name="connsiteY274" fmla="*/ 2545006 h 6858002"/>
              <a:gd name="connsiteX275" fmla="*/ 4122194 w 4572002"/>
              <a:gd name="connsiteY275" fmla="*/ 2545007 h 6858002"/>
              <a:gd name="connsiteX276" fmla="*/ 4126408 w 4572002"/>
              <a:gd name="connsiteY276" fmla="*/ 2571035 h 6858002"/>
              <a:gd name="connsiteX277" fmla="*/ 4199563 w 4572002"/>
              <a:gd name="connsiteY277" fmla="*/ 2668002 h 6858002"/>
              <a:gd name="connsiteX278" fmla="*/ 4247953 w 4572002"/>
              <a:gd name="connsiteY278" fmla="*/ 2745349 h 6858002"/>
              <a:gd name="connsiteX279" fmla="*/ 4247954 w 4572002"/>
              <a:gd name="connsiteY279" fmla="*/ 2745352 h 6858002"/>
              <a:gd name="connsiteX280" fmla="*/ 4253873 w 4572002"/>
              <a:gd name="connsiteY280" fmla="*/ 2778006 h 6858002"/>
              <a:gd name="connsiteX281" fmla="*/ 4253453 w 4572002"/>
              <a:gd name="connsiteY281" fmla="*/ 2785440 h 6858002"/>
              <a:gd name="connsiteX282" fmla="*/ 4243374 w 4572002"/>
              <a:gd name="connsiteY282" fmla="*/ 2811780 h 6858002"/>
              <a:gd name="connsiteX283" fmla="*/ 4243371 w 4572002"/>
              <a:gd name="connsiteY283" fmla="*/ 2811787 h 6858002"/>
              <a:gd name="connsiteX284" fmla="*/ 4243372 w 4572002"/>
              <a:gd name="connsiteY284" fmla="*/ 2811787 h 6858002"/>
              <a:gd name="connsiteX285" fmla="*/ 4243374 w 4572002"/>
              <a:gd name="connsiteY285" fmla="*/ 2811780 h 6858002"/>
              <a:gd name="connsiteX286" fmla="*/ 4253025 w 4572002"/>
              <a:gd name="connsiteY286" fmla="*/ 2793023 h 6858002"/>
              <a:gd name="connsiteX287" fmla="*/ 4253453 w 4572002"/>
              <a:gd name="connsiteY287" fmla="*/ 2785440 h 6858002"/>
              <a:gd name="connsiteX288" fmla="*/ 4254654 w 4572002"/>
              <a:gd name="connsiteY288" fmla="*/ 2782305 h 6858002"/>
              <a:gd name="connsiteX289" fmla="*/ 4253873 w 4572002"/>
              <a:gd name="connsiteY289" fmla="*/ 2778006 h 6858002"/>
              <a:gd name="connsiteX290" fmla="*/ 4254284 w 4572002"/>
              <a:gd name="connsiteY290" fmla="*/ 2770758 h 6858002"/>
              <a:gd name="connsiteX291" fmla="*/ 4247954 w 4572002"/>
              <a:gd name="connsiteY291" fmla="*/ 2745352 h 6858002"/>
              <a:gd name="connsiteX292" fmla="*/ 4247953 w 4572002"/>
              <a:gd name="connsiteY292" fmla="*/ 2745348 h 6858002"/>
              <a:gd name="connsiteX293" fmla="*/ 4199563 w 4572002"/>
              <a:gd name="connsiteY293" fmla="*/ 2668001 h 6858002"/>
              <a:gd name="connsiteX294" fmla="*/ 4126408 w 4572002"/>
              <a:gd name="connsiteY294" fmla="*/ 2571034 h 6858002"/>
              <a:gd name="connsiteX295" fmla="*/ 4122194 w 4572002"/>
              <a:gd name="connsiteY295" fmla="*/ 2545007 h 6858002"/>
              <a:gd name="connsiteX296" fmla="*/ 4125838 w 4572002"/>
              <a:gd name="connsiteY296" fmla="*/ 2518265 h 6858002"/>
              <a:gd name="connsiteX297" fmla="*/ 4125839 w 4572002"/>
              <a:gd name="connsiteY297" fmla="*/ 2518262 h 6858002"/>
              <a:gd name="connsiteX298" fmla="*/ 4132419 w 4572002"/>
              <a:gd name="connsiteY298" fmla="*/ 2490551 h 6858002"/>
              <a:gd name="connsiteX299" fmla="*/ 4134481 w 4572002"/>
              <a:gd name="connsiteY299" fmla="*/ 2463018 h 6858002"/>
              <a:gd name="connsiteX300" fmla="*/ 4134481 w 4572002"/>
              <a:gd name="connsiteY300" fmla="*/ 2463017 h 6858002"/>
              <a:gd name="connsiteX301" fmla="*/ 4111549 w 4572002"/>
              <a:gd name="connsiteY301" fmla="*/ 2409485 h 6858002"/>
              <a:gd name="connsiteX302" fmla="*/ 4087164 w 4572002"/>
              <a:gd name="connsiteY302" fmla="*/ 2334044 h 6858002"/>
              <a:gd name="connsiteX303" fmla="*/ 4058207 w 4572002"/>
              <a:gd name="connsiteY303" fmla="*/ 2228314 h 6858002"/>
              <a:gd name="connsiteX304" fmla="*/ 4042967 w 4572002"/>
              <a:gd name="connsiteY304" fmla="*/ 2188879 h 6858002"/>
              <a:gd name="connsiteX305" fmla="*/ 4020296 w 4572002"/>
              <a:gd name="connsiteY305" fmla="*/ 2094578 h 6858002"/>
              <a:gd name="connsiteX306" fmla="*/ 4005437 w 4572002"/>
              <a:gd name="connsiteY306" fmla="*/ 2016469 h 6858002"/>
              <a:gd name="connsiteX307" fmla="*/ 3958954 w 4572002"/>
              <a:gd name="connsiteY307" fmla="*/ 1953413 h 6858002"/>
              <a:gd name="connsiteX308" fmla="*/ 3934949 w 4572002"/>
              <a:gd name="connsiteY308" fmla="*/ 1933219 h 6858002"/>
              <a:gd name="connsiteX309" fmla="*/ 3919519 w 4572002"/>
              <a:gd name="connsiteY309" fmla="*/ 1916454 h 6858002"/>
              <a:gd name="connsiteX310" fmla="*/ 3829028 w 4572002"/>
              <a:gd name="connsiteY310" fmla="*/ 1842158 h 6858002"/>
              <a:gd name="connsiteX311" fmla="*/ 3821407 w 4572002"/>
              <a:gd name="connsiteY311" fmla="*/ 1833775 h 6858002"/>
              <a:gd name="connsiteX312" fmla="*/ 3779686 w 4572002"/>
              <a:gd name="connsiteY312" fmla="*/ 1733188 h 6858002"/>
              <a:gd name="connsiteX313" fmla="*/ 3757018 w 4572002"/>
              <a:gd name="connsiteY313" fmla="*/ 1697753 h 6858002"/>
              <a:gd name="connsiteX314" fmla="*/ 3700436 w 4572002"/>
              <a:gd name="connsiteY314" fmla="*/ 1624980 h 6858002"/>
              <a:gd name="connsiteX315" fmla="*/ 3698532 w 4572002"/>
              <a:gd name="connsiteY315" fmla="*/ 1596213 h 6858002"/>
              <a:gd name="connsiteX316" fmla="*/ 3745230 w 4572002"/>
              <a:gd name="connsiteY316" fmla="*/ 1459073 h 6858002"/>
              <a:gd name="connsiteX317" fmla="*/ 3745229 w 4572002"/>
              <a:gd name="connsiteY317" fmla="*/ 1459074 h 6858002"/>
              <a:gd name="connsiteX318" fmla="*/ 3736012 w 4572002"/>
              <a:gd name="connsiteY318" fmla="*/ 1481572 h 6858002"/>
              <a:gd name="connsiteX319" fmla="*/ 3764423 w 4572002"/>
              <a:gd name="connsiteY319" fmla="*/ 1268758 h 6858002"/>
              <a:gd name="connsiteX320" fmla="*/ 3769590 w 4572002"/>
              <a:gd name="connsiteY320" fmla="*/ 1286070 h 6858002"/>
              <a:gd name="connsiteX321" fmla="*/ 3791927 w 4572002"/>
              <a:gd name="connsiteY321" fmla="*/ 1350628 h 6858002"/>
              <a:gd name="connsiteX322" fmla="*/ 3786333 w 4572002"/>
              <a:gd name="connsiteY322" fmla="*/ 1413840 h 6858002"/>
              <a:gd name="connsiteX323" fmla="*/ 3791928 w 4572002"/>
              <a:gd name="connsiteY323" fmla="*/ 1350627 h 6858002"/>
              <a:gd name="connsiteX324" fmla="*/ 3769590 w 4572002"/>
              <a:gd name="connsiteY324" fmla="*/ 1286069 h 6858002"/>
              <a:gd name="connsiteX325" fmla="*/ 3706152 w 4572002"/>
              <a:gd name="connsiteY325" fmla="*/ 773035 h 6858002"/>
              <a:gd name="connsiteX326" fmla="*/ 3706152 w 4572002"/>
              <a:gd name="connsiteY326" fmla="*/ 773036 h 6858002"/>
              <a:gd name="connsiteX327" fmla="*/ 3714152 w 4572002"/>
              <a:gd name="connsiteY327" fmla="*/ 854380 h 6858002"/>
              <a:gd name="connsiteX328" fmla="*/ 3745205 w 4572002"/>
              <a:gd name="connsiteY328" fmla="*/ 915344 h 6858002"/>
              <a:gd name="connsiteX329" fmla="*/ 3755683 w 4572002"/>
              <a:gd name="connsiteY329" fmla="*/ 927156 h 6858002"/>
              <a:gd name="connsiteX330" fmla="*/ 3752063 w 4572002"/>
              <a:gd name="connsiteY330" fmla="*/ 1097088 h 6858002"/>
              <a:gd name="connsiteX331" fmla="*/ 3747681 w 4572002"/>
              <a:gd name="connsiteY331" fmla="*/ 1123186 h 6858002"/>
              <a:gd name="connsiteX332" fmla="*/ 3772400 w 4572002"/>
              <a:gd name="connsiteY332" fmla="*/ 1184029 h 6858002"/>
              <a:gd name="connsiteX333" fmla="*/ 3747682 w 4572002"/>
              <a:gd name="connsiteY333" fmla="*/ 1123185 h 6858002"/>
              <a:gd name="connsiteX334" fmla="*/ 3752064 w 4572002"/>
              <a:gd name="connsiteY334" fmla="*/ 1097087 h 6858002"/>
              <a:gd name="connsiteX335" fmla="*/ 3755684 w 4572002"/>
              <a:gd name="connsiteY335" fmla="*/ 927155 h 6858002"/>
              <a:gd name="connsiteX336" fmla="*/ 3745206 w 4572002"/>
              <a:gd name="connsiteY336" fmla="*/ 915343 h 6858002"/>
              <a:gd name="connsiteX337" fmla="*/ 3714152 w 4572002"/>
              <a:gd name="connsiteY337" fmla="*/ 854379 h 6858002"/>
              <a:gd name="connsiteX338" fmla="*/ 3761553 w 4572002"/>
              <a:gd name="connsiteY338" fmla="*/ 517851 h 6858002"/>
              <a:gd name="connsiteX339" fmla="*/ 3752635 w 4572002"/>
              <a:gd name="connsiteY339" fmla="*/ 556048 h 6858002"/>
              <a:gd name="connsiteX340" fmla="*/ 3746157 w 4572002"/>
              <a:gd name="connsiteY340" fmla="*/ 580051 h 6858002"/>
              <a:gd name="connsiteX341" fmla="*/ 3742776 w 4572002"/>
              <a:gd name="connsiteY341" fmla="*/ 642538 h 6858002"/>
              <a:gd name="connsiteX342" fmla="*/ 3730253 w 4572002"/>
              <a:gd name="connsiteY342" fmla="*/ 694928 h 6858002"/>
              <a:gd name="connsiteX343" fmla="*/ 3742777 w 4572002"/>
              <a:gd name="connsiteY343" fmla="*/ 642537 h 6858002"/>
              <a:gd name="connsiteX344" fmla="*/ 3746158 w 4572002"/>
              <a:gd name="connsiteY344" fmla="*/ 580050 h 6858002"/>
              <a:gd name="connsiteX345" fmla="*/ 3752636 w 4572002"/>
              <a:gd name="connsiteY345" fmla="*/ 556047 h 6858002"/>
              <a:gd name="connsiteX346" fmla="*/ 3774848 w 4572002"/>
              <a:gd name="connsiteY346" fmla="*/ 298169 h 6858002"/>
              <a:gd name="connsiteX347" fmla="*/ 3760065 w 4572002"/>
              <a:gd name="connsiteY347" fmla="*/ 313534 h 6858002"/>
              <a:gd name="connsiteX348" fmla="*/ 3759493 w 4572002"/>
              <a:gd name="connsiteY348" fmla="*/ 338871 h 6858002"/>
              <a:gd name="connsiteX349" fmla="*/ 3759500 w 4572002"/>
              <a:gd name="connsiteY349" fmla="*/ 338900 h 6858002"/>
              <a:gd name="connsiteX350" fmla="*/ 3769400 w 4572002"/>
              <a:gd name="connsiteY350" fmla="*/ 395640 h 6858002"/>
              <a:gd name="connsiteX351" fmla="*/ 3765590 w 4572002"/>
              <a:gd name="connsiteY351" fmla="*/ 367328 h 6858002"/>
              <a:gd name="connsiteX352" fmla="*/ 3759500 w 4572002"/>
              <a:gd name="connsiteY352" fmla="*/ 338900 h 6858002"/>
              <a:gd name="connsiteX353" fmla="*/ 3759494 w 4572002"/>
              <a:gd name="connsiteY353" fmla="*/ 338870 h 6858002"/>
              <a:gd name="connsiteX354" fmla="*/ 3760066 w 4572002"/>
              <a:gd name="connsiteY354" fmla="*/ 313533 h 6858002"/>
              <a:gd name="connsiteX355" fmla="*/ 3782393 w 4572002"/>
              <a:gd name="connsiteY355" fmla="*/ 281568 h 6858002"/>
              <a:gd name="connsiteX356" fmla="*/ 3777498 w 4572002"/>
              <a:gd name="connsiteY356" fmla="*/ 295415 h 6858002"/>
              <a:gd name="connsiteX357" fmla="*/ 3777499 w 4572002"/>
              <a:gd name="connsiteY357" fmla="*/ 295415 h 6858002"/>
              <a:gd name="connsiteX358" fmla="*/ 3769073 w 4572002"/>
              <a:gd name="connsiteY358" fmla="*/ 24486 h 6858002"/>
              <a:gd name="connsiteX359" fmla="*/ 3766810 w 4572002"/>
              <a:gd name="connsiteY359" fmla="*/ 74129 h 6858002"/>
              <a:gd name="connsiteX360" fmla="*/ 3772734 w 4572002"/>
              <a:gd name="connsiteY360" fmla="*/ 125861 h 6858002"/>
              <a:gd name="connsiteX361" fmla="*/ 3777129 w 4572002"/>
              <a:gd name="connsiteY361" fmla="*/ 153387 h 6858002"/>
              <a:gd name="connsiteX362" fmla="*/ 3785402 w 4572002"/>
              <a:gd name="connsiteY362" fmla="*/ 228944 h 6858002"/>
              <a:gd name="connsiteX363" fmla="*/ 3780943 w 4572002"/>
              <a:gd name="connsiteY363" fmla="*/ 177271 h 6858002"/>
              <a:gd name="connsiteX364" fmla="*/ 3777129 w 4572002"/>
              <a:gd name="connsiteY364" fmla="*/ 153387 h 6858002"/>
              <a:gd name="connsiteX365" fmla="*/ 3776930 w 4572002"/>
              <a:gd name="connsiteY365" fmla="*/ 151569 h 6858002"/>
              <a:gd name="connsiteX366" fmla="*/ 3766811 w 4572002"/>
              <a:gd name="connsiteY366" fmla="*/ 74129 h 6858002"/>
              <a:gd name="connsiteX367" fmla="*/ 3766492 w 4572002"/>
              <a:gd name="connsiteY367" fmla="*/ 0 h 6858002"/>
              <a:gd name="connsiteX368" fmla="*/ 4230600 w 4572002"/>
              <a:gd name="connsiteY368" fmla="*/ 0 h 6858002"/>
              <a:gd name="connsiteX369" fmla="*/ 4229473 w 4572002"/>
              <a:gd name="connsiteY369" fmla="*/ 2817 h 6858002"/>
              <a:gd name="connsiteX370" fmla="*/ 4215375 w 4572002"/>
              <a:gd name="connsiteY370" fmla="*/ 63587 h 6858002"/>
              <a:gd name="connsiteX371" fmla="*/ 4201468 w 4572002"/>
              <a:gd name="connsiteY371" fmla="*/ 176939 h 6858002"/>
              <a:gd name="connsiteX372" fmla="*/ 4193466 w 4572002"/>
              <a:gd name="connsiteY372" fmla="*/ 200182 h 6858002"/>
              <a:gd name="connsiteX373" fmla="*/ 4155554 w 4572002"/>
              <a:gd name="connsiteY373" fmla="*/ 340774 h 6858002"/>
              <a:gd name="connsiteX374" fmla="*/ 4156319 w 4572002"/>
              <a:gd name="connsiteY374" fmla="*/ 453364 h 6858002"/>
              <a:gd name="connsiteX375" fmla="*/ 4158033 w 4572002"/>
              <a:gd name="connsiteY375" fmla="*/ 462126 h 6858002"/>
              <a:gd name="connsiteX376" fmla="*/ 4170605 w 4572002"/>
              <a:gd name="connsiteY376" fmla="*/ 505182 h 6858002"/>
              <a:gd name="connsiteX377" fmla="*/ 4167177 w 4572002"/>
              <a:gd name="connsiteY377" fmla="*/ 571860 h 6858002"/>
              <a:gd name="connsiteX378" fmla="*/ 4149840 w 4572002"/>
              <a:gd name="connsiteY378" fmla="*/ 617772 h 6858002"/>
              <a:gd name="connsiteX379" fmla="*/ 4149078 w 4572002"/>
              <a:gd name="connsiteY379" fmla="*/ 674923 h 6858002"/>
              <a:gd name="connsiteX380" fmla="*/ 4159937 w 4572002"/>
              <a:gd name="connsiteY380" fmla="*/ 740268 h 6858002"/>
              <a:gd name="connsiteX381" fmla="*/ 4162223 w 4572002"/>
              <a:gd name="connsiteY381" fmla="*/ 769605 h 6858002"/>
              <a:gd name="connsiteX382" fmla="*/ 4184703 w 4572002"/>
              <a:gd name="connsiteY382" fmla="*/ 850189 h 6858002"/>
              <a:gd name="connsiteX383" fmla="*/ 4179179 w 4572002"/>
              <a:gd name="connsiteY383" fmla="*/ 898198 h 6858002"/>
              <a:gd name="connsiteX384" fmla="*/ 4164319 w 4572002"/>
              <a:gd name="connsiteY384" fmla="*/ 945444 h 6858002"/>
              <a:gd name="connsiteX385" fmla="*/ 4150030 w 4572002"/>
              <a:gd name="connsiteY385" fmla="*/ 975733 h 6858002"/>
              <a:gd name="connsiteX386" fmla="*/ 4139934 w 4572002"/>
              <a:gd name="connsiteY386" fmla="*/ 1036887 h 6858002"/>
              <a:gd name="connsiteX387" fmla="*/ 4141458 w 4572002"/>
              <a:gd name="connsiteY387" fmla="*/ 1048125 h 6858002"/>
              <a:gd name="connsiteX388" fmla="*/ 4154032 w 4572002"/>
              <a:gd name="connsiteY388" fmla="*/ 1230633 h 6858002"/>
              <a:gd name="connsiteX389" fmla="*/ 4174225 w 4572002"/>
              <a:gd name="connsiteY389" fmla="*/ 1303024 h 6858002"/>
              <a:gd name="connsiteX390" fmla="*/ 4176701 w 4572002"/>
              <a:gd name="connsiteY390" fmla="*/ 1318456 h 6858002"/>
              <a:gd name="connsiteX391" fmla="*/ 4199372 w 4572002"/>
              <a:gd name="connsiteY391" fmla="*/ 1472575 h 6858002"/>
              <a:gd name="connsiteX392" fmla="*/ 4200325 w 4572002"/>
              <a:gd name="connsiteY392" fmla="*/ 1489720 h 6858002"/>
              <a:gd name="connsiteX393" fmla="*/ 4196324 w 4572002"/>
              <a:gd name="connsiteY393" fmla="*/ 1537537 h 6858002"/>
              <a:gd name="connsiteX394" fmla="*/ 4237474 w 4572002"/>
              <a:gd name="connsiteY394" fmla="*/ 1650317 h 6858002"/>
              <a:gd name="connsiteX395" fmla="*/ 4251572 w 4572002"/>
              <a:gd name="connsiteY395" fmla="*/ 1763287 h 6858002"/>
              <a:gd name="connsiteX396" fmla="*/ 4251380 w 4572002"/>
              <a:gd name="connsiteY396" fmla="*/ 1825393 h 6858002"/>
              <a:gd name="connsiteX397" fmla="*/ 4261478 w 4572002"/>
              <a:gd name="connsiteY397" fmla="*/ 1869780 h 6858002"/>
              <a:gd name="connsiteX398" fmla="*/ 4292149 w 4572002"/>
              <a:gd name="connsiteY398" fmla="*/ 1978940 h 6858002"/>
              <a:gd name="connsiteX399" fmla="*/ 4296911 w 4572002"/>
              <a:gd name="connsiteY399" fmla="*/ 2030378 h 6858002"/>
              <a:gd name="connsiteX400" fmla="*/ 4307201 w 4572002"/>
              <a:gd name="connsiteY400" fmla="*/ 2085054 h 6858002"/>
              <a:gd name="connsiteX401" fmla="*/ 4353302 w 4572002"/>
              <a:gd name="connsiteY401" fmla="*/ 2220312 h 6858002"/>
              <a:gd name="connsiteX402" fmla="*/ 4350636 w 4572002"/>
              <a:gd name="connsiteY402" fmla="*/ 2330806 h 6858002"/>
              <a:gd name="connsiteX403" fmla="*/ 4351206 w 4572002"/>
              <a:gd name="connsiteY403" fmla="*/ 2401292 h 6858002"/>
              <a:gd name="connsiteX404" fmla="*/ 4366446 w 4572002"/>
              <a:gd name="connsiteY404" fmla="*/ 2485307 h 6858002"/>
              <a:gd name="connsiteX405" fmla="*/ 4388736 w 4572002"/>
              <a:gd name="connsiteY405" fmla="*/ 2554079 h 6858002"/>
              <a:gd name="connsiteX406" fmla="*/ 4406453 w 4572002"/>
              <a:gd name="connsiteY406" fmla="*/ 2649143 h 6858002"/>
              <a:gd name="connsiteX407" fmla="*/ 4440554 w 4572002"/>
              <a:gd name="connsiteY407" fmla="*/ 2743826 h 6858002"/>
              <a:gd name="connsiteX408" fmla="*/ 4466653 w 4572002"/>
              <a:gd name="connsiteY408" fmla="*/ 2809930 h 6858002"/>
              <a:gd name="connsiteX409" fmla="*/ 4489705 w 4572002"/>
              <a:gd name="connsiteY409" fmla="*/ 2901943 h 6858002"/>
              <a:gd name="connsiteX410" fmla="*/ 4505897 w 4572002"/>
              <a:gd name="connsiteY410" fmla="*/ 3042728 h 6858002"/>
              <a:gd name="connsiteX411" fmla="*/ 4507613 w 4572002"/>
              <a:gd name="connsiteY411" fmla="*/ 3107500 h 6858002"/>
              <a:gd name="connsiteX412" fmla="*/ 4545521 w 4572002"/>
              <a:gd name="connsiteY412" fmla="*/ 3209993 h 6858002"/>
              <a:gd name="connsiteX413" fmla="*/ 4563811 w 4572002"/>
              <a:gd name="connsiteY413" fmla="*/ 3253809 h 6858002"/>
              <a:gd name="connsiteX414" fmla="*/ 4548570 w 4572002"/>
              <a:gd name="connsiteY414" fmla="*/ 3293244 h 6858002"/>
              <a:gd name="connsiteX415" fmla="*/ 4531043 w 4572002"/>
              <a:gd name="connsiteY415" fmla="*/ 3318771 h 6858002"/>
              <a:gd name="connsiteX416" fmla="*/ 4545904 w 4572002"/>
              <a:gd name="connsiteY416" fmla="*/ 3399546 h 6858002"/>
              <a:gd name="connsiteX417" fmla="*/ 4561524 w 4572002"/>
              <a:gd name="connsiteY417" fmla="*/ 3485275 h 6858002"/>
              <a:gd name="connsiteX418" fmla="*/ 4572002 w 4572002"/>
              <a:gd name="connsiteY418" fmla="*/ 3546617 h 6858002"/>
              <a:gd name="connsiteX419" fmla="*/ 4563620 w 4572002"/>
              <a:gd name="connsiteY419" fmla="*/ 3623201 h 6858002"/>
              <a:gd name="connsiteX420" fmla="*/ 4560192 w 4572002"/>
              <a:gd name="connsiteY420" fmla="*/ 3683591 h 6858002"/>
              <a:gd name="connsiteX421" fmla="*/ 4550476 w 4572002"/>
              <a:gd name="connsiteY421" fmla="*/ 3732361 h 6858002"/>
              <a:gd name="connsiteX422" fmla="*/ 4544759 w 4572002"/>
              <a:gd name="connsiteY422" fmla="*/ 3749506 h 6858002"/>
              <a:gd name="connsiteX423" fmla="*/ 4500182 w 4572002"/>
              <a:gd name="connsiteY423" fmla="*/ 3885338 h 6858002"/>
              <a:gd name="connsiteX424" fmla="*/ 4464557 w 4572002"/>
              <a:gd name="connsiteY424" fmla="*/ 4030503 h 6858002"/>
              <a:gd name="connsiteX425" fmla="*/ 4487039 w 4572002"/>
              <a:gd name="connsiteY425" fmla="*/ 4124614 h 6858002"/>
              <a:gd name="connsiteX426" fmla="*/ 4486656 w 4572002"/>
              <a:gd name="connsiteY426" fmla="*/ 4159667 h 6858002"/>
              <a:gd name="connsiteX427" fmla="*/ 4491801 w 4572002"/>
              <a:gd name="connsiteY427" fmla="*/ 4320837 h 6858002"/>
              <a:gd name="connsiteX428" fmla="*/ 4497325 w 4572002"/>
              <a:gd name="connsiteY428" fmla="*/ 4349222 h 6858002"/>
              <a:gd name="connsiteX429" fmla="*/ 4474653 w 4572002"/>
              <a:gd name="connsiteY429" fmla="*/ 4502579 h 6858002"/>
              <a:gd name="connsiteX430" fmla="*/ 4470844 w 4572002"/>
              <a:gd name="connsiteY430" fmla="*/ 4558207 h 6858002"/>
              <a:gd name="connsiteX431" fmla="*/ 4464557 w 4572002"/>
              <a:gd name="connsiteY431" fmla="*/ 4609452 h 6858002"/>
              <a:gd name="connsiteX432" fmla="*/ 4463033 w 4572002"/>
              <a:gd name="connsiteY432" fmla="*/ 4681083 h 6858002"/>
              <a:gd name="connsiteX433" fmla="*/ 4465891 w 4572002"/>
              <a:gd name="connsiteY433" fmla="*/ 4755381 h 6858002"/>
              <a:gd name="connsiteX434" fmla="*/ 4465319 w 4572002"/>
              <a:gd name="connsiteY434" fmla="*/ 4838250 h 6858002"/>
              <a:gd name="connsiteX435" fmla="*/ 4460367 w 4572002"/>
              <a:gd name="connsiteY435" fmla="*/ 4871019 h 6858002"/>
              <a:gd name="connsiteX436" fmla="*/ 4463795 w 4572002"/>
              <a:gd name="connsiteY436" fmla="*/ 4959602 h 6858002"/>
              <a:gd name="connsiteX437" fmla="*/ 4458082 w 4572002"/>
              <a:gd name="connsiteY437" fmla="*/ 5006086 h 6858002"/>
              <a:gd name="connsiteX438" fmla="*/ 4456937 w 4572002"/>
              <a:gd name="connsiteY438" fmla="*/ 5082670 h 6858002"/>
              <a:gd name="connsiteX439" fmla="*/ 4455603 w 4572002"/>
              <a:gd name="connsiteY439" fmla="*/ 5107627 h 6858002"/>
              <a:gd name="connsiteX440" fmla="*/ 4454840 w 4572002"/>
              <a:gd name="connsiteY440" fmla="*/ 5129916 h 6858002"/>
              <a:gd name="connsiteX441" fmla="*/ 4470464 w 4572002"/>
              <a:gd name="connsiteY441" fmla="*/ 5206308 h 6858002"/>
              <a:gd name="connsiteX442" fmla="*/ 4471415 w 4572002"/>
              <a:gd name="connsiteY442" fmla="*/ 5274129 h 6858002"/>
              <a:gd name="connsiteX443" fmla="*/ 4483990 w 4572002"/>
              <a:gd name="connsiteY443" fmla="*/ 5393005 h 6858002"/>
              <a:gd name="connsiteX444" fmla="*/ 4479607 w 4572002"/>
              <a:gd name="connsiteY444" fmla="*/ 5419295 h 6858002"/>
              <a:gd name="connsiteX445" fmla="*/ 4477894 w 4572002"/>
              <a:gd name="connsiteY445" fmla="*/ 5501594 h 6858002"/>
              <a:gd name="connsiteX446" fmla="*/ 4476560 w 4572002"/>
              <a:gd name="connsiteY446" fmla="*/ 5548460 h 6858002"/>
              <a:gd name="connsiteX447" fmla="*/ 4485703 w 4572002"/>
              <a:gd name="connsiteY447" fmla="*/ 5606372 h 6858002"/>
              <a:gd name="connsiteX448" fmla="*/ 4505134 w 4572002"/>
              <a:gd name="connsiteY448" fmla="*/ 5706959 h 6858002"/>
              <a:gd name="connsiteX449" fmla="*/ 4508183 w 4572002"/>
              <a:gd name="connsiteY449" fmla="*/ 5733440 h 6858002"/>
              <a:gd name="connsiteX450" fmla="*/ 4517519 w 4572002"/>
              <a:gd name="connsiteY450" fmla="*/ 5781830 h 6858002"/>
              <a:gd name="connsiteX451" fmla="*/ 4519234 w 4572002"/>
              <a:gd name="connsiteY451" fmla="*/ 5790592 h 6858002"/>
              <a:gd name="connsiteX452" fmla="*/ 4542855 w 4572002"/>
              <a:gd name="connsiteY452" fmla="*/ 5864318 h 6858002"/>
              <a:gd name="connsiteX453" fmla="*/ 4544759 w 4572002"/>
              <a:gd name="connsiteY453" fmla="*/ 5902610 h 6858002"/>
              <a:gd name="connsiteX454" fmla="*/ 4544951 w 4572002"/>
              <a:gd name="connsiteY454" fmla="*/ 6012723 h 6858002"/>
              <a:gd name="connsiteX455" fmla="*/ 4541332 w 4572002"/>
              <a:gd name="connsiteY455" fmla="*/ 6059397 h 6858002"/>
              <a:gd name="connsiteX456" fmla="*/ 4527426 w 4572002"/>
              <a:gd name="connsiteY456" fmla="*/ 6171605 h 6858002"/>
              <a:gd name="connsiteX457" fmla="*/ 4520568 w 4572002"/>
              <a:gd name="connsiteY457" fmla="*/ 6242093 h 6858002"/>
              <a:gd name="connsiteX458" fmla="*/ 4509706 w 4572002"/>
              <a:gd name="connsiteY458" fmla="*/ 6323058 h 6858002"/>
              <a:gd name="connsiteX459" fmla="*/ 4502848 w 4572002"/>
              <a:gd name="connsiteY459" fmla="*/ 6415833 h 6858002"/>
              <a:gd name="connsiteX460" fmla="*/ 4482084 w 4572002"/>
              <a:gd name="connsiteY460" fmla="*/ 6584812 h 6858002"/>
              <a:gd name="connsiteX461" fmla="*/ 4460557 w 4572002"/>
              <a:gd name="connsiteY461" fmla="*/ 6748458 h 6858002"/>
              <a:gd name="connsiteX462" fmla="*/ 4441507 w 4572002"/>
              <a:gd name="connsiteY462" fmla="*/ 6815516 h 6858002"/>
              <a:gd name="connsiteX463" fmla="*/ 4431806 w 4572002"/>
              <a:gd name="connsiteY463" fmla="*/ 6858001 h 6858002"/>
              <a:gd name="connsiteX464" fmla="*/ 4259554 w 4572002"/>
              <a:gd name="connsiteY464" fmla="*/ 6858001 h 6858002"/>
              <a:gd name="connsiteX465" fmla="*/ 4259554 w 4572002"/>
              <a:gd name="connsiteY465" fmla="*/ 6858002 h 6858002"/>
              <a:gd name="connsiteX466" fmla="*/ 0 w 4572002"/>
              <a:gd name="connsiteY466" fmla="*/ 6858002 h 6858002"/>
              <a:gd name="connsiteX467" fmla="*/ 0 w 4572002"/>
              <a:gd name="connsiteY467" fmla="*/ 2 h 6858002"/>
              <a:gd name="connsiteX468" fmla="*/ 3766492 w 4572002"/>
              <a:gd name="connsiteY468" fmla="*/ 1 h 6858002"/>
              <a:gd name="connsiteX469" fmla="*/ 3769210 w 4572002"/>
              <a:gd name="connsiteY469" fmla="*/ 21486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</a:cxnLst>
            <a:rect l="l" t="t" r="r" b="b"/>
            <a:pathLst>
              <a:path w="4572002" h="6858002">
                <a:moveTo>
                  <a:pt x="4214994" y="6564620"/>
                </a:moveTo>
                <a:lnTo>
                  <a:pt x="4214994" y="6564621"/>
                </a:lnTo>
                <a:cubicBezTo>
                  <a:pt x="4225281" y="6575479"/>
                  <a:pt x="4231378" y="6582147"/>
                  <a:pt x="4237474" y="6588626"/>
                </a:cubicBezTo>
                <a:lnTo>
                  <a:pt x="4254096" y="6625225"/>
                </a:lnTo>
                <a:lnTo>
                  <a:pt x="4247001" y="6662540"/>
                </a:lnTo>
                <a:lnTo>
                  <a:pt x="4247000" y="6662541"/>
                </a:lnTo>
                <a:lnTo>
                  <a:pt x="4246999" y="6662544"/>
                </a:lnTo>
                <a:lnTo>
                  <a:pt x="4235550" y="6683027"/>
                </a:lnTo>
                <a:lnTo>
                  <a:pt x="4232403" y="6702976"/>
                </a:lnTo>
                <a:lnTo>
                  <a:pt x="4232403" y="6702977"/>
                </a:lnTo>
                <a:cubicBezTo>
                  <a:pt x="4232808" y="6716169"/>
                  <a:pt x="4237951" y="6729219"/>
                  <a:pt x="4246238" y="6742553"/>
                </a:cubicBezTo>
                <a:lnTo>
                  <a:pt x="4246239" y="6742555"/>
                </a:lnTo>
                <a:lnTo>
                  <a:pt x="4265716" y="6812062"/>
                </a:lnTo>
                <a:lnTo>
                  <a:pt x="4265717" y="6812064"/>
                </a:lnTo>
                <a:lnTo>
                  <a:pt x="4265717" y="6812063"/>
                </a:lnTo>
                <a:lnTo>
                  <a:pt x="4265716" y="6812062"/>
                </a:lnTo>
                <a:lnTo>
                  <a:pt x="4260942" y="6776800"/>
                </a:lnTo>
                <a:lnTo>
                  <a:pt x="4246239" y="6742555"/>
                </a:lnTo>
                <a:lnTo>
                  <a:pt x="4246238" y="6742552"/>
                </a:lnTo>
                <a:lnTo>
                  <a:pt x="4232403" y="6702976"/>
                </a:lnTo>
                <a:lnTo>
                  <a:pt x="4246999" y="6662544"/>
                </a:lnTo>
                <a:lnTo>
                  <a:pt x="4247000" y="6662542"/>
                </a:lnTo>
                <a:lnTo>
                  <a:pt x="4247001" y="6662540"/>
                </a:lnTo>
                <a:lnTo>
                  <a:pt x="4254084" y="6645552"/>
                </a:lnTo>
                <a:lnTo>
                  <a:pt x="4254096" y="6625225"/>
                </a:lnTo>
                <a:lnTo>
                  <a:pt x="4254096" y="6625224"/>
                </a:lnTo>
                <a:cubicBezTo>
                  <a:pt x="4252000" y="6611341"/>
                  <a:pt x="4245951" y="6597578"/>
                  <a:pt x="4237474" y="6588625"/>
                </a:cubicBezTo>
                <a:close/>
                <a:moveTo>
                  <a:pt x="4295315" y="6438981"/>
                </a:moveTo>
                <a:lnTo>
                  <a:pt x="4275385" y="6463840"/>
                </a:lnTo>
                <a:lnTo>
                  <a:pt x="4275382" y="6463849"/>
                </a:lnTo>
                <a:lnTo>
                  <a:pt x="4261587" y="6513012"/>
                </a:lnTo>
                <a:lnTo>
                  <a:pt x="4242781" y="6546194"/>
                </a:lnTo>
                <a:lnTo>
                  <a:pt x="4242781" y="6546195"/>
                </a:lnTo>
                <a:lnTo>
                  <a:pt x="4259120" y="6521804"/>
                </a:lnTo>
                <a:lnTo>
                  <a:pt x="4261587" y="6513012"/>
                </a:lnTo>
                <a:lnTo>
                  <a:pt x="4264398" y="6508052"/>
                </a:lnTo>
                <a:lnTo>
                  <a:pt x="4275382" y="6463849"/>
                </a:lnTo>
                <a:lnTo>
                  <a:pt x="4275385" y="6463841"/>
                </a:lnTo>
                <a:cubicBezTo>
                  <a:pt x="4278336" y="6451650"/>
                  <a:pt x="4285813" y="6444077"/>
                  <a:pt x="4295315" y="6438981"/>
                </a:cubicBezTo>
                <a:close/>
                <a:moveTo>
                  <a:pt x="4381289" y="6365204"/>
                </a:moveTo>
                <a:lnTo>
                  <a:pt x="4380008" y="6387910"/>
                </a:lnTo>
                <a:lnTo>
                  <a:pt x="4378243" y="6391549"/>
                </a:lnTo>
                <a:lnTo>
                  <a:pt x="4370589" y="6407332"/>
                </a:lnTo>
                <a:lnTo>
                  <a:pt x="4370589" y="6407333"/>
                </a:lnTo>
                <a:lnTo>
                  <a:pt x="4378243" y="6391549"/>
                </a:lnTo>
                <a:lnTo>
                  <a:pt x="4380008" y="6387910"/>
                </a:lnTo>
                <a:close/>
                <a:moveTo>
                  <a:pt x="4142220" y="4221391"/>
                </a:moveTo>
                <a:lnTo>
                  <a:pt x="4142220" y="4221392"/>
                </a:lnTo>
                <a:cubicBezTo>
                  <a:pt x="4142982" y="4232061"/>
                  <a:pt x="4143172" y="4243873"/>
                  <a:pt x="4147936" y="4253015"/>
                </a:cubicBezTo>
                <a:cubicBezTo>
                  <a:pt x="4160129" y="4277402"/>
                  <a:pt x="4175749" y="4300071"/>
                  <a:pt x="4187752" y="4324646"/>
                </a:cubicBezTo>
                <a:lnTo>
                  <a:pt x="4196706" y="4363891"/>
                </a:lnTo>
                <a:lnTo>
                  <a:pt x="4195944" y="4482004"/>
                </a:lnTo>
                <a:cubicBezTo>
                  <a:pt x="4193276" y="4546776"/>
                  <a:pt x="4192704" y="4612500"/>
                  <a:pt x="4135934" y="4659174"/>
                </a:cubicBezTo>
                <a:cubicBezTo>
                  <a:pt x="4131362" y="4662986"/>
                  <a:pt x="4128694" y="4671176"/>
                  <a:pt x="4127932" y="4677655"/>
                </a:cubicBezTo>
                <a:cubicBezTo>
                  <a:pt x="4124313" y="4707564"/>
                  <a:pt x="4123931" y="4738235"/>
                  <a:pt x="4118025" y="4767764"/>
                </a:cubicBezTo>
                <a:cubicBezTo>
                  <a:pt x="4115644" y="4779575"/>
                  <a:pt x="4114835" y="4790387"/>
                  <a:pt x="4116716" y="4800483"/>
                </a:cubicBezTo>
                <a:lnTo>
                  <a:pt x="4116716" y="4800484"/>
                </a:lnTo>
                <a:cubicBezTo>
                  <a:pt x="4118597" y="4810581"/>
                  <a:pt x="4123170" y="4819964"/>
                  <a:pt x="4131552" y="4828917"/>
                </a:cubicBezTo>
                <a:lnTo>
                  <a:pt x="4153733" y="4863343"/>
                </a:lnTo>
                <a:lnTo>
                  <a:pt x="4161262" y="4889275"/>
                </a:lnTo>
                <a:lnTo>
                  <a:pt x="4159557" y="4912168"/>
                </a:lnTo>
                <a:cubicBezTo>
                  <a:pt x="4157842" y="4919978"/>
                  <a:pt x="4157485" y="4927122"/>
                  <a:pt x="4158155" y="4933804"/>
                </a:cubicBezTo>
                <a:lnTo>
                  <a:pt x="4158155" y="4933805"/>
                </a:lnTo>
                <a:lnTo>
                  <a:pt x="4162914" y="4952673"/>
                </a:lnTo>
                <a:lnTo>
                  <a:pt x="4165707" y="4957454"/>
                </a:lnTo>
                <a:lnTo>
                  <a:pt x="4166985" y="4961456"/>
                </a:lnTo>
                <a:cubicBezTo>
                  <a:pt x="4171496" y="4970097"/>
                  <a:pt x="4177202" y="4978394"/>
                  <a:pt x="4182989" y="4987038"/>
                </a:cubicBezTo>
                <a:cubicBezTo>
                  <a:pt x="4194228" y="5003802"/>
                  <a:pt x="4208326" y="5022853"/>
                  <a:pt x="4209468" y="5041522"/>
                </a:cubicBezTo>
                <a:cubicBezTo>
                  <a:pt x="4210087" y="5052096"/>
                  <a:pt x="4213005" y="5062300"/>
                  <a:pt x="4216684" y="5072376"/>
                </a:cubicBezTo>
                <a:lnTo>
                  <a:pt x="4222587" y="5087441"/>
                </a:lnTo>
                <a:lnTo>
                  <a:pt x="4235615" y="5133220"/>
                </a:lnTo>
                <a:lnTo>
                  <a:pt x="4235616" y="5133225"/>
                </a:lnTo>
                <a:lnTo>
                  <a:pt x="4228901" y="5166113"/>
                </a:lnTo>
                <a:lnTo>
                  <a:pt x="4228901" y="5166114"/>
                </a:lnTo>
                <a:cubicBezTo>
                  <a:pt x="4228139" y="5167638"/>
                  <a:pt x="4228712" y="5169781"/>
                  <a:pt x="4229593" y="5172091"/>
                </a:cubicBezTo>
                <a:lnTo>
                  <a:pt x="4232139" y="5179068"/>
                </a:lnTo>
                <a:cubicBezTo>
                  <a:pt x="4235759" y="5196595"/>
                  <a:pt x="4235807" y="5213598"/>
                  <a:pt x="4231973" y="5229434"/>
                </a:cubicBezTo>
                <a:lnTo>
                  <a:pt x="4225669" y="5241089"/>
                </a:lnTo>
                <a:lnTo>
                  <a:pt x="4208517" y="5272796"/>
                </a:lnTo>
                <a:cubicBezTo>
                  <a:pt x="4196871" y="5285441"/>
                  <a:pt x="4189165" y="5298595"/>
                  <a:pt x="4184613" y="5312288"/>
                </a:cubicBezTo>
                <a:lnTo>
                  <a:pt x="4183557" y="5321350"/>
                </a:lnTo>
                <a:lnTo>
                  <a:pt x="4181083" y="5326163"/>
                </a:lnTo>
                <a:lnTo>
                  <a:pt x="4179637" y="5355014"/>
                </a:lnTo>
                <a:lnTo>
                  <a:pt x="4179637" y="5355015"/>
                </a:lnTo>
                <a:cubicBezTo>
                  <a:pt x="4180286" y="5364883"/>
                  <a:pt x="4181989" y="5375003"/>
                  <a:pt x="4184513" y="5385385"/>
                </a:cubicBezTo>
                <a:cubicBezTo>
                  <a:pt x="4187752" y="5398722"/>
                  <a:pt x="4190038" y="5412058"/>
                  <a:pt x="4192704" y="5425583"/>
                </a:cubicBezTo>
                <a:cubicBezTo>
                  <a:pt x="4196514" y="5443871"/>
                  <a:pt x="4200516" y="5462352"/>
                  <a:pt x="4204327" y="5480638"/>
                </a:cubicBezTo>
                <a:lnTo>
                  <a:pt x="4208850" y="5507668"/>
                </a:lnTo>
                <a:lnTo>
                  <a:pt x="4198232" y="5531692"/>
                </a:lnTo>
                <a:lnTo>
                  <a:pt x="4198231" y="5531693"/>
                </a:lnTo>
                <a:cubicBezTo>
                  <a:pt x="4191181" y="5537600"/>
                  <a:pt x="4187989" y="5542649"/>
                  <a:pt x="4188085" y="5547578"/>
                </a:cubicBezTo>
                <a:lnTo>
                  <a:pt x="4188085" y="5547579"/>
                </a:lnTo>
                <a:cubicBezTo>
                  <a:pt x="4188180" y="5552508"/>
                  <a:pt x="4191562" y="5557318"/>
                  <a:pt x="4197659" y="5562747"/>
                </a:cubicBezTo>
                <a:cubicBezTo>
                  <a:pt x="4240332" y="5600468"/>
                  <a:pt x="4267003" y="5646190"/>
                  <a:pt x="4268907" y="5704484"/>
                </a:cubicBezTo>
                <a:cubicBezTo>
                  <a:pt x="4269289" y="5716486"/>
                  <a:pt x="4271954" y="5728679"/>
                  <a:pt x="4274812" y="5740489"/>
                </a:cubicBezTo>
                <a:cubicBezTo>
                  <a:pt x="4276527" y="5747729"/>
                  <a:pt x="4278433" y="5756494"/>
                  <a:pt x="4283578" y="5760874"/>
                </a:cubicBezTo>
                <a:cubicBezTo>
                  <a:pt x="4322821" y="5794975"/>
                  <a:pt x="4350063" y="5837458"/>
                  <a:pt x="4371973" y="5883752"/>
                </a:cubicBezTo>
                <a:lnTo>
                  <a:pt x="4371974" y="5883757"/>
                </a:lnTo>
                <a:lnTo>
                  <a:pt x="4389877" y="5935946"/>
                </a:lnTo>
                <a:lnTo>
                  <a:pt x="4389878" y="5935950"/>
                </a:lnTo>
                <a:lnTo>
                  <a:pt x="4386259" y="5993290"/>
                </a:lnTo>
                <a:lnTo>
                  <a:pt x="4386259" y="5993291"/>
                </a:lnTo>
                <a:cubicBezTo>
                  <a:pt x="4385116" y="6004531"/>
                  <a:pt x="4385306" y="6017485"/>
                  <a:pt x="4379782" y="6026440"/>
                </a:cubicBezTo>
                <a:cubicBezTo>
                  <a:pt x="4362445" y="6054825"/>
                  <a:pt x="4343778" y="6082258"/>
                  <a:pt x="4323583" y="6108738"/>
                </a:cubicBezTo>
                <a:cubicBezTo>
                  <a:pt x="4314914" y="6120074"/>
                  <a:pt x="4309961" y="6126884"/>
                  <a:pt x="4309890" y="6133314"/>
                </a:cubicBezTo>
                <a:lnTo>
                  <a:pt x="4309890" y="6133315"/>
                </a:lnTo>
                <a:lnTo>
                  <a:pt x="4313591" y="6143190"/>
                </a:lnTo>
                <a:lnTo>
                  <a:pt x="4325486" y="6155600"/>
                </a:lnTo>
                <a:lnTo>
                  <a:pt x="4325488" y="6155603"/>
                </a:lnTo>
                <a:cubicBezTo>
                  <a:pt x="4347778" y="6175798"/>
                  <a:pt x="4359398" y="6200945"/>
                  <a:pt x="4364160" y="6228757"/>
                </a:cubicBezTo>
                <a:lnTo>
                  <a:pt x="4381497" y="6361540"/>
                </a:lnTo>
                <a:lnTo>
                  <a:pt x="4381497" y="6361539"/>
                </a:lnTo>
                <a:cubicBezTo>
                  <a:pt x="4377877" y="6317151"/>
                  <a:pt x="4371590" y="6272764"/>
                  <a:pt x="4364160" y="6228756"/>
                </a:cubicBezTo>
                <a:cubicBezTo>
                  <a:pt x="4359398" y="6200944"/>
                  <a:pt x="4347778" y="6175797"/>
                  <a:pt x="4325488" y="6155602"/>
                </a:cubicBezTo>
                <a:lnTo>
                  <a:pt x="4325486" y="6155600"/>
                </a:lnTo>
                <a:lnTo>
                  <a:pt x="4309890" y="6133315"/>
                </a:lnTo>
                <a:lnTo>
                  <a:pt x="4323583" y="6108739"/>
                </a:lnTo>
                <a:cubicBezTo>
                  <a:pt x="4343778" y="6082259"/>
                  <a:pt x="4362445" y="6054826"/>
                  <a:pt x="4379782" y="6026441"/>
                </a:cubicBezTo>
                <a:cubicBezTo>
                  <a:pt x="4385306" y="6017486"/>
                  <a:pt x="4385116" y="6004532"/>
                  <a:pt x="4386259" y="5993292"/>
                </a:cubicBezTo>
                <a:lnTo>
                  <a:pt x="4386259" y="5993290"/>
                </a:lnTo>
                <a:lnTo>
                  <a:pt x="4389712" y="5964477"/>
                </a:lnTo>
                <a:lnTo>
                  <a:pt x="4389878" y="5935950"/>
                </a:lnTo>
                <a:lnTo>
                  <a:pt x="4389878" y="5935949"/>
                </a:lnTo>
                <a:lnTo>
                  <a:pt x="4389877" y="5935946"/>
                </a:lnTo>
                <a:lnTo>
                  <a:pt x="4382997" y="5909351"/>
                </a:lnTo>
                <a:lnTo>
                  <a:pt x="4371974" y="5883757"/>
                </a:lnTo>
                <a:lnTo>
                  <a:pt x="4371973" y="5883751"/>
                </a:lnTo>
                <a:cubicBezTo>
                  <a:pt x="4350063" y="5837457"/>
                  <a:pt x="4322821" y="5794974"/>
                  <a:pt x="4283578" y="5760873"/>
                </a:cubicBezTo>
                <a:cubicBezTo>
                  <a:pt x="4278433" y="5756493"/>
                  <a:pt x="4276527" y="5747728"/>
                  <a:pt x="4274812" y="5740488"/>
                </a:cubicBezTo>
                <a:cubicBezTo>
                  <a:pt x="4271954" y="5728678"/>
                  <a:pt x="4269289" y="5716485"/>
                  <a:pt x="4268907" y="5704483"/>
                </a:cubicBezTo>
                <a:cubicBezTo>
                  <a:pt x="4267003" y="5646189"/>
                  <a:pt x="4240332" y="5600467"/>
                  <a:pt x="4197659" y="5562746"/>
                </a:cubicBezTo>
                <a:lnTo>
                  <a:pt x="4188085" y="5547578"/>
                </a:lnTo>
                <a:lnTo>
                  <a:pt x="4198231" y="5531694"/>
                </a:lnTo>
                <a:lnTo>
                  <a:pt x="4198232" y="5531692"/>
                </a:lnTo>
                <a:lnTo>
                  <a:pt x="4206630" y="5520422"/>
                </a:lnTo>
                <a:lnTo>
                  <a:pt x="4208850" y="5507668"/>
                </a:lnTo>
                <a:lnTo>
                  <a:pt x="4208850" y="5507667"/>
                </a:lnTo>
                <a:cubicBezTo>
                  <a:pt x="4208803" y="5498832"/>
                  <a:pt x="4206231" y="5489497"/>
                  <a:pt x="4204327" y="5480637"/>
                </a:cubicBezTo>
                <a:cubicBezTo>
                  <a:pt x="4200516" y="5462351"/>
                  <a:pt x="4196514" y="5443870"/>
                  <a:pt x="4192704" y="5425582"/>
                </a:cubicBezTo>
                <a:cubicBezTo>
                  <a:pt x="4190038" y="5412057"/>
                  <a:pt x="4187752" y="5398721"/>
                  <a:pt x="4184513" y="5385384"/>
                </a:cubicBezTo>
                <a:lnTo>
                  <a:pt x="4179637" y="5355014"/>
                </a:lnTo>
                <a:lnTo>
                  <a:pt x="4183557" y="5321350"/>
                </a:lnTo>
                <a:lnTo>
                  <a:pt x="4208517" y="5272797"/>
                </a:lnTo>
                <a:lnTo>
                  <a:pt x="4225669" y="5241089"/>
                </a:lnTo>
                <a:lnTo>
                  <a:pt x="4231973" y="5229433"/>
                </a:lnTo>
                <a:lnTo>
                  <a:pt x="4232139" y="5179068"/>
                </a:lnTo>
                <a:lnTo>
                  <a:pt x="4232139" y="5179067"/>
                </a:lnTo>
                <a:cubicBezTo>
                  <a:pt x="4231663" y="5176876"/>
                  <a:pt x="4230473" y="5174400"/>
                  <a:pt x="4229593" y="5172090"/>
                </a:cubicBezTo>
                <a:lnTo>
                  <a:pt x="4228901" y="5166114"/>
                </a:lnTo>
                <a:lnTo>
                  <a:pt x="4235616" y="5133225"/>
                </a:lnTo>
                <a:lnTo>
                  <a:pt x="4235616" y="5133224"/>
                </a:lnTo>
                <a:lnTo>
                  <a:pt x="4235615" y="5133220"/>
                </a:lnTo>
                <a:lnTo>
                  <a:pt x="4228473" y="5102461"/>
                </a:lnTo>
                <a:lnTo>
                  <a:pt x="4222587" y="5087441"/>
                </a:lnTo>
                <a:lnTo>
                  <a:pt x="4222582" y="5087423"/>
                </a:lnTo>
                <a:cubicBezTo>
                  <a:pt x="4216496" y="5072411"/>
                  <a:pt x="4210397" y="5057381"/>
                  <a:pt x="4209468" y="5041521"/>
                </a:cubicBezTo>
                <a:cubicBezTo>
                  <a:pt x="4208326" y="5022852"/>
                  <a:pt x="4194228" y="5003801"/>
                  <a:pt x="4182989" y="4987037"/>
                </a:cubicBezTo>
                <a:lnTo>
                  <a:pt x="4165707" y="4957454"/>
                </a:lnTo>
                <a:lnTo>
                  <a:pt x="4158155" y="4933805"/>
                </a:lnTo>
                <a:lnTo>
                  <a:pt x="4159557" y="4912169"/>
                </a:lnTo>
                <a:cubicBezTo>
                  <a:pt x="4161319" y="4904358"/>
                  <a:pt x="4161831" y="4896714"/>
                  <a:pt x="4161262" y="4889276"/>
                </a:cubicBezTo>
                <a:lnTo>
                  <a:pt x="4161262" y="4889275"/>
                </a:lnTo>
                <a:lnTo>
                  <a:pt x="4156484" y="4867614"/>
                </a:lnTo>
                <a:lnTo>
                  <a:pt x="4153733" y="4863343"/>
                </a:lnTo>
                <a:lnTo>
                  <a:pt x="4151983" y="4857317"/>
                </a:lnTo>
                <a:cubicBezTo>
                  <a:pt x="4146840" y="4847214"/>
                  <a:pt x="4139839" y="4837703"/>
                  <a:pt x="4131552" y="4828916"/>
                </a:cubicBezTo>
                <a:lnTo>
                  <a:pt x="4116716" y="4800483"/>
                </a:lnTo>
                <a:lnTo>
                  <a:pt x="4118025" y="4767765"/>
                </a:lnTo>
                <a:cubicBezTo>
                  <a:pt x="4123931" y="4738236"/>
                  <a:pt x="4124313" y="4707565"/>
                  <a:pt x="4127932" y="4677656"/>
                </a:cubicBezTo>
                <a:cubicBezTo>
                  <a:pt x="4128694" y="4671177"/>
                  <a:pt x="4131362" y="4662987"/>
                  <a:pt x="4135934" y="4659175"/>
                </a:cubicBezTo>
                <a:cubicBezTo>
                  <a:pt x="4192704" y="4612501"/>
                  <a:pt x="4193276" y="4546777"/>
                  <a:pt x="4195944" y="4482005"/>
                </a:cubicBezTo>
                <a:cubicBezTo>
                  <a:pt x="4197659" y="4442762"/>
                  <a:pt x="4197659" y="4403326"/>
                  <a:pt x="4196706" y="4363891"/>
                </a:cubicBezTo>
                <a:lnTo>
                  <a:pt x="4196706" y="4363890"/>
                </a:lnTo>
                <a:cubicBezTo>
                  <a:pt x="4196514" y="4350554"/>
                  <a:pt x="4193466" y="4336457"/>
                  <a:pt x="4187752" y="4324645"/>
                </a:cubicBezTo>
                <a:cubicBezTo>
                  <a:pt x="4175749" y="4300070"/>
                  <a:pt x="4160129" y="4277401"/>
                  <a:pt x="4147936" y="4253014"/>
                </a:cubicBezTo>
                <a:close/>
                <a:moveTo>
                  <a:pt x="4211111" y="2836172"/>
                </a:moveTo>
                <a:lnTo>
                  <a:pt x="4202421" y="2848793"/>
                </a:lnTo>
                <a:cubicBezTo>
                  <a:pt x="4197421" y="2865010"/>
                  <a:pt x="4191562" y="2881307"/>
                  <a:pt x="4186816" y="2897785"/>
                </a:cubicBezTo>
                <a:lnTo>
                  <a:pt x="4185787" y="2903551"/>
                </a:lnTo>
                <a:lnTo>
                  <a:pt x="4182513" y="2914328"/>
                </a:lnTo>
                <a:lnTo>
                  <a:pt x="4177882" y="2947858"/>
                </a:lnTo>
                <a:lnTo>
                  <a:pt x="4177881" y="2947862"/>
                </a:lnTo>
                <a:lnTo>
                  <a:pt x="4177881" y="2947863"/>
                </a:lnTo>
                <a:cubicBezTo>
                  <a:pt x="4177512" y="2959157"/>
                  <a:pt x="4178512" y="2970576"/>
                  <a:pt x="4181465" y="2982149"/>
                </a:cubicBezTo>
                <a:lnTo>
                  <a:pt x="4193158" y="3077402"/>
                </a:lnTo>
                <a:lnTo>
                  <a:pt x="4180703" y="3172654"/>
                </a:lnTo>
                <a:cubicBezTo>
                  <a:pt x="4154794" y="3276480"/>
                  <a:pt x="4127362" y="3380305"/>
                  <a:pt x="4133076" y="3489467"/>
                </a:cubicBezTo>
                <a:cubicBezTo>
                  <a:pt x="4134028" y="3507563"/>
                  <a:pt x="4122407" y="3529090"/>
                  <a:pt x="4110977" y="3544713"/>
                </a:cubicBezTo>
                <a:cubicBezTo>
                  <a:pt x="4100119" y="3559668"/>
                  <a:pt x="4094260" y="3566812"/>
                  <a:pt x="4093355" y="3574408"/>
                </a:cubicBezTo>
                <a:lnTo>
                  <a:pt x="4093355" y="3574409"/>
                </a:lnTo>
                <a:cubicBezTo>
                  <a:pt x="4092450" y="3582005"/>
                  <a:pt x="4096499" y="3590054"/>
                  <a:pt x="4105453" y="3606818"/>
                </a:cubicBezTo>
                <a:cubicBezTo>
                  <a:pt x="4109835" y="3614820"/>
                  <a:pt x="4112501" y="3624726"/>
                  <a:pt x="4118979" y="3630633"/>
                </a:cubicBezTo>
                <a:lnTo>
                  <a:pt x="4136708" y="3654416"/>
                </a:lnTo>
                <a:lnTo>
                  <a:pt x="4140382" y="3668940"/>
                </a:lnTo>
                <a:lnTo>
                  <a:pt x="4143220" y="3680164"/>
                </a:lnTo>
                <a:lnTo>
                  <a:pt x="4139172" y="3734837"/>
                </a:lnTo>
                <a:lnTo>
                  <a:pt x="4139172" y="3734838"/>
                </a:lnTo>
                <a:cubicBezTo>
                  <a:pt x="4138220" y="3741316"/>
                  <a:pt x="4136886" y="3749126"/>
                  <a:pt x="4139554" y="3754653"/>
                </a:cubicBezTo>
                <a:lnTo>
                  <a:pt x="4145911" y="3789776"/>
                </a:lnTo>
                <a:lnTo>
                  <a:pt x="4130980" y="3822472"/>
                </a:lnTo>
                <a:cubicBezTo>
                  <a:pt x="4123932" y="3831902"/>
                  <a:pt x="4118312" y="3842046"/>
                  <a:pt x="4116645" y="3852619"/>
                </a:cubicBezTo>
                <a:lnTo>
                  <a:pt x="4116645" y="3852620"/>
                </a:lnTo>
                <a:lnTo>
                  <a:pt x="4117425" y="3868764"/>
                </a:lnTo>
                <a:lnTo>
                  <a:pt x="4126028" y="3885337"/>
                </a:lnTo>
                <a:lnTo>
                  <a:pt x="4126028" y="3885339"/>
                </a:lnTo>
                <a:cubicBezTo>
                  <a:pt x="4135744" y="3897722"/>
                  <a:pt x="4143150" y="3910319"/>
                  <a:pt x="4148409" y="3923125"/>
                </a:cubicBezTo>
                <a:lnTo>
                  <a:pt x="4157913" y="3962160"/>
                </a:lnTo>
                <a:lnTo>
                  <a:pt x="4142221" y="4043838"/>
                </a:lnTo>
                <a:lnTo>
                  <a:pt x="4142220" y="4043839"/>
                </a:lnTo>
                <a:cubicBezTo>
                  <a:pt x="4133457" y="4063842"/>
                  <a:pt x="4128075" y="4083702"/>
                  <a:pt x="4127099" y="4103825"/>
                </a:cubicBezTo>
                <a:lnTo>
                  <a:pt x="4127099" y="4103826"/>
                </a:lnTo>
                <a:lnTo>
                  <a:pt x="4129066" y="4134256"/>
                </a:lnTo>
                <a:lnTo>
                  <a:pt x="4138410" y="4165382"/>
                </a:lnTo>
                <a:lnTo>
                  <a:pt x="4138410" y="4165384"/>
                </a:lnTo>
                <a:lnTo>
                  <a:pt x="4142315" y="4192388"/>
                </a:lnTo>
                <a:lnTo>
                  <a:pt x="4142315" y="4192387"/>
                </a:lnTo>
                <a:cubicBezTo>
                  <a:pt x="4142411" y="4182767"/>
                  <a:pt x="4141839" y="4173480"/>
                  <a:pt x="4138410" y="4165383"/>
                </a:cubicBezTo>
                <a:lnTo>
                  <a:pt x="4138410" y="4165382"/>
                </a:lnTo>
                <a:lnTo>
                  <a:pt x="4127099" y="4103826"/>
                </a:lnTo>
                <a:lnTo>
                  <a:pt x="4142220" y="4043840"/>
                </a:lnTo>
                <a:lnTo>
                  <a:pt x="4142221" y="4043838"/>
                </a:lnTo>
                <a:lnTo>
                  <a:pt x="4155523" y="4002410"/>
                </a:lnTo>
                <a:lnTo>
                  <a:pt x="4157913" y="3962160"/>
                </a:lnTo>
                <a:lnTo>
                  <a:pt x="4157913" y="3962159"/>
                </a:lnTo>
                <a:cubicBezTo>
                  <a:pt x="4155651" y="3935727"/>
                  <a:pt x="4145460" y="3910104"/>
                  <a:pt x="4126028" y="3885338"/>
                </a:cubicBezTo>
                <a:lnTo>
                  <a:pt x="4126028" y="3885337"/>
                </a:lnTo>
                <a:lnTo>
                  <a:pt x="4116645" y="3852620"/>
                </a:lnTo>
                <a:lnTo>
                  <a:pt x="4130980" y="3822473"/>
                </a:lnTo>
                <a:cubicBezTo>
                  <a:pt x="4139172" y="3811614"/>
                  <a:pt x="4144316" y="3800897"/>
                  <a:pt x="4145911" y="3789777"/>
                </a:cubicBezTo>
                <a:lnTo>
                  <a:pt x="4145911" y="3789776"/>
                </a:lnTo>
                <a:cubicBezTo>
                  <a:pt x="4147507" y="3778655"/>
                  <a:pt x="4145554" y="3767130"/>
                  <a:pt x="4139554" y="3754652"/>
                </a:cubicBezTo>
                <a:lnTo>
                  <a:pt x="4139172" y="3734838"/>
                </a:lnTo>
                <a:lnTo>
                  <a:pt x="4143220" y="3680164"/>
                </a:lnTo>
                <a:lnTo>
                  <a:pt x="4143220" y="3680163"/>
                </a:lnTo>
                <a:lnTo>
                  <a:pt x="4140382" y="3668940"/>
                </a:lnTo>
                <a:lnTo>
                  <a:pt x="4136708" y="3654416"/>
                </a:lnTo>
                <a:lnTo>
                  <a:pt x="4136708" y="3654416"/>
                </a:lnTo>
                <a:lnTo>
                  <a:pt x="4136708" y="3654415"/>
                </a:lnTo>
                <a:cubicBezTo>
                  <a:pt x="4132898" y="3646123"/>
                  <a:pt x="4127219" y="3638157"/>
                  <a:pt x="4118979" y="3630632"/>
                </a:cubicBezTo>
                <a:cubicBezTo>
                  <a:pt x="4112501" y="3624725"/>
                  <a:pt x="4109835" y="3614819"/>
                  <a:pt x="4105453" y="3606817"/>
                </a:cubicBezTo>
                <a:cubicBezTo>
                  <a:pt x="4100976" y="3598435"/>
                  <a:pt x="4097725" y="3592232"/>
                  <a:pt x="4095707" y="3587174"/>
                </a:cubicBezTo>
                <a:lnTo>
                  <a:pt x="4093355" y="3574408"/>
                </a:lnTo>
                <a:lnTo>
                  <a:pt x="4098434" y="3562321"/>
                </a:lnTo>
                <a:cubicBezTo>
                  <a:pt x="4101369" y="3557716"/>
                  <a:pt x="4105548" y="3552191"/>
                  <a:pt x="4110977" y="3544714"/>
                </a:cubicBezTo>
                <a:cubicBezTo>
                  <a:pt x="4122407" y="3529091"/>
                  <a:pt x="4134028" y="3507564"/>
                  <a:pt x="4133076" y="3489468"/>
                </a:cubicBezTo>
                <a:cubicBezTo>
                  <a:pt x="4127362" y="3380306"/>
                  <a:pt x="4154794" y="3276481"/>
                  <a:pt x="4180703" y="3172655"/>
                </a:cubicBezTo>
                <a:cubicBezTo>
                  <a:pt x="4188705" y="3140650"/>
                  <a:pt x="4192943" y="3109026"/>
                  <a:pt x="4193158" y="3077402"/>
                </a:cubicBezTo>
                <a:lnTo>
                  <a:pt x="4193158" y="3077401"/>
                </a:lnTo>
                <a:cubicBezTo>
                  <a:pt x="4193372" y="3045777"/>
                  <a:pt x="4189562" y="3014153"/>
                  <a:pt x="4181465" y="2982148"/>
                </a:cubicBezTo>
                <a:lnTo>
                  <a:pt x="4177881" y="2947863"/>
                </a:lnTo>
                <a:lnTo>
                  <a:pt x="4177882" y="2947858"/>
                </a:lnTo>
                <a:lnTo>
                  <a:pt x="4185787" y="2903551"/>
                </a:lnTo>
                <a:lnTo>
                  <a:pt x="4202421" y="2848794"/>
                </a:lnTo>
                <a:cubicBezTo>
                  <a:pt x="4203754" y="2844317"/>
                  <a:pt x="4207040" y="2839983"/>
                  <a:pt x="4211111" y="2836173"/>
                </a:cubicBezTo>
                <a:close/>
                <a:moveTo>
                  <a:pt x="3726625" y="1508458"/>
                </a:moveTo>
                <a:lnTo>
                  <a:pt x="3698531" y="1596214"/>
                </a:lnTo>
                <a:cubicBezTo>
                  <a:pt x="3696054" y="1604979"/>
                  <a:pt x="3697579" y="1615837"/>
                  <a:pt x="3700436" y="1624981"/>
                </a:cubicBezTo>
                <a:cubicBezTo>
                  <a:pt x="3710152" y="1656224"/>
                  <a:pt x="3734537" y="1676037"/>
                  <a:pt x="3757017" y="1697754"/>
                </a:cubicBezTo>
                <a:cubicBezTo>
                  <a:pt x="3766924" y="1707280"/>
                  <a:pt x="3773972" y="1720424"/>
                  <a:pt x="3779686" y="1733189"/>
                </a:cubicBezTo>
                <a:cubicBezTo>
                  <a:pt x="3794357" y="1766336"/>
                  <a:pt x="3807501" y="1800247"/>
                  <a:pt x="3821407" y="1833776"/>
                </a:cubicBezTo>
                <a:cubicBezTo>
                  <a:pt x="3822741" y="1837014"/>
                  <a:pt x="3826170" y="1839680"/>
                  <a:pt x="3829028" y="1842159"/>
                </a:cubicBezTo>
                <a:cubicBezTo>
                  <a:pt x="3859129" y="1866923"/>
                  <a:pt x="3889418" y="1891498"/>
                  <a:pt x="3919519" y="1916455"/>
                </a:cubicBezTo>
                <a:cubicBezTo>
                  <a:pt x="3925233" y="1921217"/>
                  <a:pt x="3929425" y="1928077"/>
                  <a:pt x="3934949" y="1933220"/>
                </a:cubicBezTo>
                <a:cubicBezTo>
                  <a:pt x="3942569" y="1940460"/>
                  <a:pt x="3949810" y="1949604"/>
                  <a:pt x="3958954" y="1953414"/>
                </a:cubicBezTo>
                <a:cubicBezTo>
                  <a:pt x="3987719" y="1965225"/>
                  <a:pt x="4000103" y="1987895"/>
                  <a:pt x="4005437" y="2016470"/>
                </a:cubicBezTo>
                <a:cubicBezTo>
                  <a:pt x="4010390" y="2042571"/>
                  <a:pt x="4014582" y="2068670"/>
                  <a:pt x="4020296" y="2094579"/>
                </a:cubicBezTo>
                <a:cubicBezTo>
                  <a:pt x="4027154" y="2126202"/>
                  <a:pt x="4034584" y="2157637"/>
                  <a:pt x="4042967" y="2188880"/>
                </a:cubicBezTo>
                <a:cubicBezTo>
                  <a:pt x="4046587" y="2202405"/>
                  <a:pt x="4050777" y="2216693"/>
                  <a:pt x="4058207" y="2228315"/>
                </a:cubicBezTo>
                <a:cubicBezTo>
                  <a:pt x="4078782" y="2260891"/>
                  <a:pt x="4092688" y="2295754"/>
                  <a:pt x="4087164" y="2334045"/>
                </a:cubicBezTo>
                <a:cubicBezTo>
                  <a:pt x="4082782" y="2364716"/>
                  <a:pt x="4094022" y="2390435"/>
                  <a:pt x="4111549" y="2409486"/>
                </a:cubicBezTo>
                <a:cubicBezTo>
                  <a:pt x="4119503" y="2418155"/>
                  <a:pt x="4125016" y="2426977"/>
                  <a:pt x="4128650" y="2435913"/>
                </a:cubicBezTo>
                <a:lnTo>
                  <a:pt x="4134481" y="2463018"/>
                </a:lnTo>
                <a:lnTo>
                  <a:pt x="4125839" y="2518262"/>
                </a:lnTo>
                <a:lnTo>
                  <a:pt x="4125838" y="2518264"/>
                </a:lnTo>
                <a:cubicBezTo>
                  <a:pt x="4123171" y="2527790"/>
                  <a:pt x="4122027" y="2536457"/>
                  <a:pt x="4122194" y="2545006"/>
                </a:cubicBezTo>
                <a:lnTo>
                  <a:pt x="4122194" y="2545007"/>
                </a:lnTo>
                <a:cubicBezTo>
                  <a:pt x="4122360" y="2553556"/>
                  <a:pt x="4123837" y="2561986"/>
                  <a:pt x="4126408" y="2571035"/>
                </a:cubicBezTo>
                <a:cubicBezTo>
                  <a:pt x="4138410" y="2612946"/>
                  <a:pt x="4170987" y="2640951"/>
                  <a:pt x="4199563" y="2668002"/>
                </a:cubicBezTo>
                <a:cubicBezTo>
                  <a:pt x="4223947" y="2691055"/>
                  <a:pt x="4237663" y="2716964"/>
                  <a:pt x="4247953" y="2745349"/>
                </a:cubicBezTo>
                <a:lnTo>
                  <a:pt x="4247954" y="2745352"/>
                </a:lnTo>
                <a:lnTo>
                  <a:pt x="4253873" y="2778006"/>
                </a:lnTo>
                <a:lnTo>
                  <a:pt x="4253453" y="2785440"/>
                </a:lnTo>
                <a:lnTo>
                  <a:pt x="4243374" y="2811780"/>
                </a:lnTo>
                <a:lnTo>
                  <a:pt x="4243371" y="2811787"/>
                </a:lnTo>
                <a:lnTo>
                  <a:pt x="4243372" y="2811787"/>
                </a:lnTo>
                <a:lnTo>
                  <a:pt x="4243374" y="2811780"/>
                </a:lnTo>
                <a:lnTo>
                  <a:pt x="4253025" y="2793023"/>
                </a:lnTo>
                <a:lnTo>
                  <a:pt x="4253453" y="2785440"/>
                </a:lnTo>
                <a:lnTo>
                  <a:pt x="4254654" y="2782305"/>
                </a:lnTo>
                <a:lnTo>
                  <a:pt x="4253873" y="2778006"/>
                </a:lnTo>
                <a:lnTo>
                  <a:pt x="4254284" y="2770758"/>
                </a:lnTo>
                <a:lnTo>
                  <a:pt x="4247954" y="2745352"/>
                </a:lnTo>
                <a:lnTo>
                  <a:pt x="4247953" y="2745348"/>
                </a:lnTo>
                <a:cubicBezTo>
                  <a:pt x="4237663" y="2716963"/>
                  <a:pt x="4223947" y="2691054"/>
                  <a:pt x="4199563" y="2668001"/>
                </a:cubicBezTo>
                <a:cubicBezTo>
                  <a:pt x="4170987" y="2640950"/>
                  <a:pt x="4138410" y="2612945"/>
                  <a:pt x="4126408" y="2571034"/>
                </a:cubicBezTo>
                <a:lnTo>
                  <a:pt x="4122194" y="2545007"/>
                </a:lnTo>
                <a:lnTo>
                  <a:pt x="4125838" y="2518265"/>
                </a:lnTo>
                <a:lnTo>
                  <a:pt x="4125839" y="2518262"/>
                </a:lnTo>
                <a:lnTo>
                  <a:pt x="4132419" y="2490551"/>
                </a:lnTo>
                <a:lnTo>
                  <a:pt x="4134481" y="2463018"/>
                </a:lnTo>
                <a:lnTo>
                  <a:pt x="4134481" y="2463017"/>
                </a:lnTo>
                <a:cubicBezTo>
                  <a:pt x="4133600" y="2444777"/>
                  <a:pt x="4127457" y="2426822"/>
                  <a:pt x="4111549" y="2409485"/>
                </a:cubicBezTo>
                <a:cubicBezTo>
                  <a:pt x="4094022" y="2390434"/>
                  <a:pt x="4082782" y="2364715"/>
                  <a:pt x="4087164" y="2334044"/>
                </a:cubicBezTo>
                <a:cubicBezTo>
                  <a:pt x="4092688" y="2295753"/>
                  <a:pt x="4078782" y="2260890"/>
                  <a:pt x="4058207" y="2228314"/>
                </a:cubicBezTo>
                <a:cubicBezTo>
                  <a:pt x="4050777" y="2216692"/>
                  <a:pt x="4046587" y="2202404"/>
                  <a:pt x="4042967" y="2188879"/>
                </a:cubicBezTo>
                <a:cubicBezTo>
                  <a:pt x="4034584" y="2157636"/>
                  <a:pt x="4027154" y="2126201"/>
                  <a:pt x="4020296" y="2094578"/>
                </a:cubicBezTo>
                <a:cubicBezTo>
                  <a:pt x="4014582" y="2068669"/>
                  <a:pt x="4010390" y="2042570"/>
                  <a:pt x="4005437" y="2016469"/>
                </a:cubicBezTo>
                <a:cubicBezTo>
                  <a:pt x="4000103" y="1987894"/>
                  <a:pt x="3987719" y="1965224"/>
                  <a:pt x="3958954" y="1953413"/>
                </a:cubicBezTo>
                <a:cubicBezTo>
                  <a:pt x="3949810" y="1949603"/>
                  <a:pt x="3942569" y="1940459"/>
                  <a:pt x="3934949" y="1933219"/>
                </a:cubicBezTo>
                <a:cubicBezTo>
                  <a:pt x="3929425" y="1928076"/>
                  <a:pt x="3925233" y="1921216"/>
                  <a:pt x="3919519" y="1916454"/>
                </a:cubicBezTo>
                <a:cubicBezTo>
                  <a:pt x="3889418" y="1891497"/>
                  <a:pt x="3859129" y="1866922"/>
                  <a:pt x="3829028" y="1842158"/>
                </a:cubicBezTo>
                <a:cubicBezTo>
                  <a:pt x="3826170" y="1839679"/>
                  <a:pt x="3822741" y="1837013"/>
                  <a:pt x="3821407" y="1833775"/>
                </a:cubicBezTo>
                <a:cubicBezTo>
                  <a:pt x="3807501" y="1800246"/>
                  <a:pt x="3794358" y="1766335"/>
                  <a:pt x="3779686" y="1733188"/>
                </a:cubicBezTo>
                <a:cubicBezTo>
                  <a:pt x="3773972" y="1720423"/>
                  <a:pt x="3766924" y="1707279"/>
                  <a:pt x="3757018" y="1697753"/>
                </a:cubicBezTo>
                <a:cubicBezTo>
                  <a:pt x="3734538" y="1676036"/>
                  <a:pt x="3710152" y="1656223"/>
                  <a:pt x="3700436" y="1624980"/>
                </a:cubicBezTo>
                <a:cubicBezTo>
                  <a:pt x="3697580" y="1615836"/>
                  <a:pt x="3696055" y="1604978"/>
                  <a:pt x="3698532" y="1596213"/>
                </a:cubicBezTo>
                <a:close/>
                <a:moveTo>
                  <a:pt x="3745230" y="1459073"/>
                </a:moveTo>
                <a:lnTo>
                  <a:pt x="3745229" y="1459074"/>
                </a:lnTo>
                <a:lnTo>
                  <a:pt x="3736012" y="1481572"/>
                </a:lnTo>
                <a:close/>
                <a:moveTo>
                  <a:pt x="3764423" y="1268758"/>
                </a:moveTo>
                <a:cubicBezTo>
                  <a:pt x="3764875" y="1275402"/>
                  <a:pt x="3766447" y="1281689"/>
                  <a:pt x="3769590" y="1286070"/>
                </a:cubicBezTo>
                <a:cubicBezTo>
                  <a:pt x="3784163" y="1306930"/>
                  <a:pt x="3790403" y="1328553"/>
                  <a:pt x="3791927" y="1350628"/>
                </a:cubicBezTo>
                <a:lnTo>
                  <a:pt x="3786333" y="1413840"/>
                </a:lnTo>
                <a:lnTo>
                  <a:pt x="3791928" y="1350627"/>
                </a:lnTo>
                <a:cubicBezTo>
                  <a:pt x="3790403" y="1328552"/>
                  <a:pt x="3784164" y="1306930"/>
                  <a:pt x="3769590" y="1286069"/>
                </a:cubicBezTo>
                <a:close/>
                <a:moveTo>
                  <a:pt x="3706152" y="773035"/>
                </a:moveTo>
                <a:lnTo>
                  <a:pt x="3706152" y="773036"/>
                </a:lnTo>
                <a:cubicBezTo>
                  <a:pt x="3708438" y="800277"/>
                  <a:pt x="3711676" y="827330"/>
                  <a:pt x="3714152" y="854380"/>
                </a:cubicBezTo>
                <a:cubicBezTo>
                  <a:pt x="3716438" y="878957"/>
                  <a:pt x="3717200" y="903723"/>
                  <a:pt x="3745205" y="915344"/>
                </a:cubicBezTo>
                <a:cubicBezTo>
                  <a:pt x="3749587" y="917060"/>
                  <a:pt x="3752825" y="922774"/>
                  <a:pt x="3755683" y="927156"/>
                </a:cubicBezTo>
                <a:cubicBezTo>
                  <a:pt x="3799691" y="994786"/>
                  <a:pt x="3798547" y="1030981"/>
                  <a:pt x="3752063" y="1097088"/>
                </a:cubicBezTo>
                <a:cubicBezTo>
                  <a:pt x="3747301" y="1103946"/>
                  <a:pt x="3743871" y="1118614"/>
                  <a:pt x="3747681" y="1123186"/>
                </a:cubicBezTo>
                <a:cubicBezTo>
                  <a:pt x="3763493" y="1142618"/>
                  <a:pt x="3770542" y="1162954"/>
                  <a:pt x="3772400" y="1184029"/>
                </a:cubicBezTo>
                <a:cubicBezTo>
                  <a:pt x="3770542" y="1162954"/>
                  <a:pt x="3763494" y="1142617"/>
                  <a:pt x="3747682" y="1123185"/>
                </a:cubicBezTo>
                <a:cubicBezTo>
                  <a:pt x="3743872" y="1118613"/>
                  <a:pt x="3747302" y="1103945"/>
                  <a:pt x="3752064" y="1097087"/>
                </a:cubicBezTo>
                <a:cubicBezTo>
                  <a:pt x="3798548" y="1030980"/>
                  <a:pt x="3799692" y="994785"/>
                  <a:pt x="3755684" y="927155"/>
                </a:cubicBezTo>
                <a:cubicBezTo>
                  <a:pt x="3752826" y="922773"/>
                  <a:pt x="3749588" y="917059"/>
                  <a:pt x="3745206" y="915343"/>
                </a:cubicBezTo>
                <a:cubicBezTo>
                  <a:pt x="3717200" y="903722"/>
                  <a:pt x="3716438" y="878956"/>
                  <a:pt x="3714152" y="854379"/>
                </a:cubicBezTo>
                <a:close/>
                <a:moveTo>
                  <a:pt x="3761553" y="517851"/>
                </a:moveTo>
                <a:lnTo>
                  <a:pt x="3752635" y="556048"/>
                </a:lnTo>
                <a:cubicBezTo>
                  <a:pt x="3750539" y="564049"/>
                  <a:pt x="3745015" y="572623"/>
                  <a:pt x="3746157" y="580051"/>
                </a:cubicBezTo>
                <a:cubicBezTo>
                  <a:pt x="3749491" y="601579"/>
                  <a:pt x="3747062" y="622201"/>
                  <a:pt x="3742776" y="642538"/>
                </a:cubicBezTo>
                <a:lnTo>
                  <a:pt x="3730253" y="694928"/>
                </a:lnTo>
                <a:lnTo>
                  <a:pt x="3742777" y="642537"/>
                </a:lnTo>
                <a:cubicBezTo>
                  <a:pt x="3747063" y="622201"/>
                  <a:pt x="3749492" y="601578"/>
                  <a:pt x="3746158" y="580050"/>
                </a:cubicBezTo>
                <a:cubicBezTo>
                  <a:pt x="3745016" y="572622"/>
                  <a:pt x="3750540" y="564048"/>
                  <a:pt x="3752636" y="556047"/>
                </a:cubicBezTo>
                <a:close/>
                <a:moveTo>
                  <a:pt x="3774848" y="298169"/>
                </a:moveTo>
                <a:lnTo>
                  <a:pt x="3760065" y="313534"/>
                </a:lnTo>
                <a:cubicBezTo>
                  <a:pt x="3755873" y="316390"/>
                  <a:pt x="3758159" y="330299"/>
                  <a:pt x="3759493" y="338871"/>
                </a:cubicBezTo>
                <a:lnTo>
                  <a:pt x="3759500" y="338900"/>
                </a:lnTo>
                <a:lnTo>
                  <a:pt x="3769400" y="395640"/>
                </a:lnTo>
                <a:lnTo>
                  <a:pt x="3765590" y="367328"/>
                </a:lnTo>
                <a:lnTo>
                  <a:pt x="3759500" y="338900"/>
                </a:lnTo>
                <a:lnTo>
                  <a:pt x="3759494" y="338870"/>
                </a:lnTo>
                <a:cubicBezTo>
                  <a:pt x="3758160" y="330298"/>
                  <a:pt x="3755874" y="316389"/>
                  <a:pt x="3760066" y="313533"/>
                </a:cubicBezTo>
                <a:close/>
                <a:moveTo>
                  <a:pt x="3782393" y="281568"/>
                </a:moveTo>
                <a:lnTo>
                  <a:pt x="3777498" y="295415"/>
                </a:lnTo>
                <a:lnTo>
                  <a:pt x="3777499" y="295415"/>
                </a:lnTo>
                <a:close/>
                <a:moveTo>
                  <a:pt x="3769073" y="24486"/>
                </a:moveTo>
                <a:lnTo>
                  <a:pt x="3766810" y="74129"/>
                </a:lnTo>
                <a:cubicBezTo>
                  <a:pt x="3767733" y="91492"/>
                  <a:pt x="3770043" y="108703"/>
                  <a:pt x="3772734" y="125861"/>
                </a:cubicBezTo>
                <a:lnTo>
                  <a:pt x="3777129" y="153387"/>
                </a:lnTo>
                <a:lnTo>
                  <a:pt x="3785402" y="228944"/>
                </a:lnTo>
                <a:lnTo>
                  <a:pt x="3780943" y="177271"/>
                </a:lnTo>
                <a:lnTo>
                  <a:pt x="3777129" y="153387"/>
                </a:lnTo>
                <a:lnTo>
                  <a:pt x="3776930" y="151569"/>
                </a:lnTo>
                <a:cubicBezTo>
                  <a:pt x="3772700" y="125876"/>
                  <a:pt x="3768195" y="100174"/>
                  <a:pt x="3766811" y="74129"/>
                </a:cubicBezTo>
                <a:close/>
                <a:moveTo>
                  <a:pt x="3766492" y="0"/>
                </a:moveTo>
                <a:lnTo>
                  <a:pt x="4230600" y="0"/>
                </a:lnTo>
                <a:lnTo>
                  <a:pt x="4229473" y="2817"/>
                </a:lnTo>
                <a:cubicBezTo>
                  <a:pt x="4221092" y="21486"/>
                  <a:pt x="4218423" y="43012"/>
                  <a:pt x="4215375" y="63587"/>
                </a:cubicBezTo>
                <a:cubicBezTo>
                  <a:pt x="4209851" y="101308"/>
                  <a:pt x="4206421" y="139219"/>
                  <a:pt x="4201468" y="176939"/>
                </a:cubicBezTo>
                <a:cubicBezTo>
                  <a:pt x="4200325" y="184941"/>
                  <a:pt x="4198231" y="194085"/>
                  <a:pt x="4193466" y="200182"/>
                </a:cubicBezTo>
                <a:cubicBezTo>
                  <a:pt x="4161461" y="241901"/>
                  <a:pt x="4152508" y="292579"/>
                  <a:pt x="4155554" y="340774"/>
                </a:cubicBezTo>
                <a:cubicBezTo>
                  <a:pt x="4157843" y="378686"/>
                  <a:pt x="4159557" y="415835"/>
                  <a:pt x="4156319" y="453364"/>
                </a:cubicBezTo>
                <a:cubicBezTo>
                  <a:pt x="4156127" y="456222"/>
                  <a:pt x="4156509" y="460032"/>
                  <a:pt x="4158033" y="462126"/>
                </a:cubicBezTo>
                <a:cubicBezTo>
                  <a:pt x="4168129" y="475081"/>
                  <a:pt x="4168891" y="488607"/>
                  <a:pt x="4170605" y="505182"/>
                </a:cubicBezTo>
                <a:cubicBezTo>
                  <a:pt x="4173083" y="528615"/>
                  <a:pt x="4171367" y="550141"/>
                  <a:pt x="4167177" y="571860"/>
                </a:cubicBezTo>
                <a:cubicBezTo>
                  <a:pt x="4164129" y="587672"/>
                  <a:pt x="4157843" y="603673"/>
                  <a:pt x="4149840" y="617772"/>
                </a:cubicBezTo>
                <a:cubicBezTo>
                  <a:pt x="4138600" y="637392"/>
                  <a:pt x="4134220" y="656255"/>
                  <a:pt x="4149078" y="674923"/>
                </a:cubicBezTo>
                <a:cubicBezTo>
                  <a:pt x="4164891" y="695116"/>
                  <a:pt x="4159367" y="717977"/>
                  <a:pt x="4159937" y="740268"/>
                </a:cubicBezTo>
                <a:cubicBezTo>
                  <a:pt x="4160129" y="749982"/>
                  <a:pt x="4159747" y="760270"/>
                  <a:pt x="4162223" y="769605"/>
                </a:cubicBezTo>
                <a:cubicBezTo>
                  <a:pt x="4169273" y="796655"/>
                  <a:pt x="4179941" y="822756"/>
                  <a:pt x="4184703" y="850189"/>
                </a:cubicBezTo>
                <a:cubicBezTo>
                  <a:pt x="4187370" y="865430"/>
                  <a:pt x="4182607" y="882384"/>
                  <a:pt x="4179179" y="898198"/>
                </a:cubicBezTo>
                <a:cubicBezTo>
                  <a:pt x="4175559" y="914200"/>
                  <a:pt x="4170035" y="930011"/>
                  <a:pt x="4164319" y="945444"/>
                </a:cubicBezTo>
                <a:cubicBezTo>
                  <a:pt x="4160509" y="955920"/>
                  <a:pt x="4156889" y="967350"/>
                  <a:pt x="4150030" y="975733"/>
                </a:cubicBezTo>
                <a:cubicBezTo>
                  <a:pt x="4134410" y="994785"/>
                  <a:pt x="4131742" y="1014406"/>
                  <a:pt x="4139934" y="1036887"/>
                </a:cubicBezTo>
                <a:cubicBezTo>
                  <a:pt x="4141268" y="1040315"/>
                  <a:pt x="4141268" y="1044315"/>
                  <a:pt x="4141458" y="1048125"/>
                </a:cubicBezTo>
                <a:cubicBezTo>
                  <a:pt x="4145458" y="1109091"/>
                  <a:pt x="4147936" y="1170051"/>
                  <a:pt x="4154032" y="1230633"/>
                </a:cubicBezTo>
                <a:cubicBezTo>
                  <a:pt x="4156509" y="1255206"/>
                  <a:pt x="4167367" y="1278829"/>
                  <a:pt x="4174225" y="1303024"/>
                </a:cubicBezTo>
                <a:cubicBezTo>
                  <a:pt x="4175559" y="1307978"/>
                  <a:pt x="4177655" y="1313504"/>
                  <a:pt x="4176701" y="1318456"/>
                </a:cubicBezTo>
                <a:cubicBezTo>
                  <a:pt x="4167177" y="1372368"/>
                  <a:pt x="4181083" y="1422854"/>
                  <a:pt x="4199372" y="1472575"/>
                </a:cubicBezTo>
                <a:cubicBezTo>
                  <a:pt x="4201278" y="1477717"/>
                  <a:pt x="4200706" y="1484004"/>
                  <a:pt x="4200325" y="1489720"/>
                </a:cubicBezTo>
                <a:cubicBezTo>
                  <a:pt x="4198993" y="1505724"/>
                  <a:pt x="4192324" y="1523059"/>
                  <a:pt x="4196324" y="1537537"/>
                </a:cubicBezTo>
                <a:cubicBezTo>
                  <a:pt x="4207374" y="1576019"/>
                  <a:pt x="4220709" y="1614120"/>
                  <a:pt x="4237474" y="1650317"/>
                </a:cubicBezTo>
                <a:cubicBezTo>
                  <a:pt x="4254428" y="1687086"/>
                  <a:pt x="4268716" y="1721185"/>
                  <a:pt x="4251572" y="1763287"/>
                </a:cubicBezTo>
                <a:cubicBezTo>
                  <a:pt x="4244332" y="1781194"/>
                  <a:pt x="4249476" y="1804816"/>
                  <a:pt x="4251380" y="1825393"/>
                </a:cubicBezTo>
                <a:cubicBezTo>
                  <a:pt x="4252904" y="1840441"/>
                  <a:pt x="4261478" y="1854920"/>
                  <a:pt x="4261478" y="1869780"/>
                </a:cubicBezTo>
                <a:cubicBezTo>
                  <a:pt x="4261478" y="1909408"/>
                  <a:pt x="4271574" y="1944649"/>
                  <a:pt x="4292149" y="1978940"/>
                </a:cubicBezTo>
                <a:cubicBezTo>
                  <a:pt x="4300150" y="1992279"/>
                  <a:pt x="4294815" y="2013043"/>
                  <a:pt x="4296911" y="2030378"/>
                </a:cubicBezTo>
                <a:cubicBezTo>
                  <a:pt x="4299388" y="2048668"/>
                  <a:pt x="4301673" y="2067525"/>
                  <a:pt x="4307201" y="2085054"/>
                </a:cubicBezTo>
                <a:cubicBezTo>
                  <a:pt x="4321679" y="2130393"/>
                  <a:pt x="4338062" y="2175163"/>
                  <a:pt x="4353302" y="2220312"/>
                </a:cubicBezTo>
                <a:cubicBezTo>
                  <a:pt x="4365877" y="2257459"/>
                  <a:pt x="4355970" y="2294039"/>
                  <a:pt x="4350636" y="2330806"/>
                </a:cubicBezTo>
                <a:cubicBezTo>
                  <a:pt x="4347205" y="2353859"/>
                  <a:pt x="4339013" y="2375383"/>
                  <a:pt x="4351206" y="2401292"/>
                </a:cubicBezTo>
                <a:cubicBezTo>
                  <a:pt x="4362828" y="2426059"/>
                  <a:pt x="4360160" y="2457492"/>
                  <a:pt x="4366446" y="2485307"/>
                </a:cubicBezTo>
                <a:cubicBezTo>
                  <a:pt x="4371781" y="2508742"/>
                  <a:pt x="4380354" y="2531409"/>
                  <a:pt x="4388736" y="2554079"/>
                </a:cubicBezTo>
                <a:cubicBezTo>
                  <a:pt x="4400168" y="2584942"/>
                  <a:pt x="4412167" y="2615421"/>
                  <a:pt x="4406453" y="2649143"/>
                </a:cubicBezTo>
                <a:cubicBezTo>
                  <a:pt x="4399976" y="2687436"/>
                  <a:pt x="4424359" y="2713723"/>
                  <a:pt x="4440554" y="2743826"/>
                </a:cubicBezTo>
                <a:cubicBezTo>
                  <a:pt x="4451603" y="2764590"/>
                  <a:pt x="4459795" y="2787259"/>
                  <a:pt x="4466653" y="2809930"/>
                </a:cubicBezTo>
                <a:cubicBezTo>
                  <a:pt x="4475607" y="2840219"/>
                  <a:pt x="4480941" y="2871462"/>
                  <a:pt x="4489705" y="2901943"/>
                </a:cubicBezTo>
                <a:cubicBezTo>
                  <a:pt x="4502848" y="2948047"/>
                  <a:pt x="4513137" y="2994722"/>
                  <a:pt x="4505897" y="3042728"/>
                </a:cubicBezTo>
                <a:cubicBezTo>
                  <a:pt x="4502659" y="3064827"/>
                  <a:pt x="4502848" y="3085403"/>
                  <a:pt x="4507613" y="3107500"/>
                </a:cubicBezTo>
                <a:cubicBezTo>
                  <a:pt x="4515422" y="3143695"/>
                  <a:pt x="4516376" y="3180844"/>
                  <a:pt x="4545521" y="3209993"/>
                </a:cubicBezTo>
                <a:cubicBezTo>
                  <a:pt x="4555811" y="3220280"/>
                  <a:pt x="4558477" y="3238758"/>
                  <a:pt x="4563811" y="3253809"/>
                </a:cubicBezTo>
                <a:cubicBezTo>
                  <a:pt x="4570099" y="3271145"/>
                  <a:pt x="4566858" y="3283908"/>
                  <a:pt x="4548570" y="3293244"/>
                </a:cubicBezTo>
                <a:cubicBezTo>
                  <a:pt x="4540379" y="3297434"/>
                  <a:pt x="4532378" y="3309437"/>
                  <a:pt x="4531043" y="3318771"/>
                </a:cubicBezTo>
                <a:cubicBezTo>
                  <a:pt x="4527043" y="3346776"/>
                  <a:pt x="4532950" y="3372495"/>
                  <a:pt x="4545904" y="3399546"/>
                </a:cubicBezTo>
                <a:cubicBezTo>
                  <a:pt x="4558096" y="3424883"/>
                  <a:pt x="4556762" y="3456508"/>
                  <a:pt x="4561524" y="3485275"/>
                </a:cubicBezTo>
                <a:cubicBezTo>
                  <a:pt x="4564954" y="3505657"/>
                  <a:pt x="4572002" y="3526042"/>
                  <a:pt x="4572002" y="3546617"/>
                </a:cubicBezTo>
                <a:cubicBezTo>
                  <a:pt x="4572002" y="3572146"/>
                  <a:pt x="4565907" y="3597482"/>
                  <a:pt x="4563620" y="3623201"/>
                </a:cubicBezTo>
                <a:cubicBezTo>
                  <a:pt x="4561716" y="3643204"/>
                  <a:pt x="4562478" y="3663589"/>
                  <a:pt x="4560192" y="3683591"/>
                </a:cubicBezTo>
                <a:cubicBezTo>
                  <a:pt x="4558477" y="3699976"/>
                  <a:pt x="4554096" y="3716168"/>
                  <a:pt x="4550476" y="3732361"/>
                </a:cubicBezTo>
                <a:cubicBezTo>
                  <a:pt x="4549142" y="3738267"/>
                  <a:pt x="4543998" y="3744173"/>
                  <a:pt x="4544759" y="3749506"/>
                </a:cubicBezTo>
                <a:cubicBezTo>
                  <a:pt x="4552953" y="3802467"/>
                  <a:pt x="4516376" y="3840569"/>
                  <a:pt x="4500182" y="3885338"/>
                </a:cubicBezTo>
                <a:cubicBezTo>
                  <a:pt x="4483035" y="3932394"/>
                  <a:pt x="4456748" y="3977925"/>
                  <a:pt x="4464557" y="4030503"/>
                </a:cubicBezTo>
                <a:cubicBezTo>
                  <a:pt x="4469319" y="4062318"/>
                  <a:pt x="4480369" y="4092989"/>
                  <a:pt x="4487039" y="4124614"/>
                </a:cubicBezTo>
                <a:cubicBezTo>
                  <a:pt x="4489324" y="4135854"/>
                  <a:pt x="4488943" y="4148427"/>
                  <a:pt x="4486656" y="4159667"/>
                </a:cubicBezTo>
                <a:cubicBezTo>
                  <a:pt x="4476177" y="4213961"/>
                  <a:pt x="4474653" y="4267493"/>
                  <a:pt x="4491801" y="4320837"/>
                </a:cubicBezTo>
                <a:cubicBezTo>
                  <a:pt x="4494659" y="4329979"/>
                  <a:pt x="4497325" y="4339695"/>
                  <a:pt x="4497325" y="4349222"/>
                </a:cubicBezTo>
                <a:cubicBezTo>
                  <a:pt x="4497325" y="4401419"/>
                  <a:pt x="4493324" y="4452665"/>
                  <a:pt x="4474653" y="4502579"/>
                </a:cubicBezTo>
                <a:cubicBezTo>
                  <a:pt x="4468368" y="4519343"/>
                  <a:pt x="4472368" y="4539728"/>
                  <a:pt x="4470844" y="4558207"/>
                </a:cubicBezTo>
                <a:cubicBezTo>
                  <a:pt x="4469511" y="4575351"/>
                  <a:pt x="4468940" y="4592878"/>
                  <a:pt x="4464557" y="4609452"/>
                </a:cubicBezTo>
                <a:cubicBezTo>
                  <a:pt x="4458082" y="4633647"/>
                  <a:pt x="4457320" y="4656126"/>
                  <a:pt x="4463033" y="4681083"/>
                </a:cubicBezTo>
                <a:cubicBezTo>
                  <a:pt x="4468368" y="4704895"/>
                  <a:pt x="4465702" y="4730614"/>
                  <a:pt x="4465891" y="4755381"/>
                </a:cubicBezTo>
                <a:cubicBezTo>
                  <a:pt x="4466082" y="4783004"/>
                  <a:pt x="4466272" y="4810627"/>
                  <a:pt x="4465319" y="4838250"/>
                </a:cubicBezTo>
                <a:cubicBezTo>
                  <a:pt x="4464940" y="4849300"/>
                  <a:pt x="4457320" y="4861873"/>
                  <a:pt x="4460367" y="4871019"/>
                </a:cubicBezTo>
                <a:cubicBezTo>
                  <a:pt x="4470653" y="4900546"/>
                  <a:pt x="4458271" y="4930075"/>
                  <a:pt x="4463795" y="4959602"/>
                </a:cubicBezTo>
                <a:cubicBezTo>
                  <a:pt x="4466653" y="4974082"/>
                  <a:pt x="4458844" y="4990465"/>
                  <a:pt x="4458082" y="5006086"/>
                </a:cubicBezTo>
                <a:cubicBezTo>
                  <a:pt x="4456748" y="5031614"/>
                  <a:pt x="4457320" y="5057141"/>
                  <a:pt x="4456937" y="5082670"/>
                </a:cubicBezTo>
                <a:cubicBezTo>
                  <a:pt x="4456748" y="5091052"/>
                  <a:pt x="4455986" y="5099245"/>
                  <a:pt x="4455603" y="5107627"/>
                </a:cubicBezTo>
                <a:cubicBezTo>
                  <a:pt x="4455223" y="5115057"/>
                  <a:pt x="4453508" y="5122867"/>
                  <a:pt x="4454840" y="5129916"/>
                </a:cubicBezTo>
                <a:cubicBezTo>
                  <a:pt x="4459605" y="5155445"/>
                  <a:pt x="4467415" y="5180591"/>
                  <a:pt x="4470464" y="5206308"/>
                </a:cubicBezTo>
                <a:cubicBezTo>
                  <a:pt x="4473130" y="5228597"/>
                  <a:pt x="4469511" y="5251650"/>
                  <a:pt x="4471415" y="5274129"/>
                </a:cubicBezTo>
                <a:cubicBezTo>
                  <a:pt x="4474653" y="5313754"/>
                  <a:pt x="4480369" y="5353379"/>
                  <a:pt x="4483990" y="5393005"/>
                </a:cubicBezTo>
                <a:cubicBezTo>
                  <a:pt x="4484752" y="5401579"/>
                  <a:pt x="4479988" y="5410531"/>
                  <a:pt x="4479607" y="5419295"/>
                </a:cubicBezTo>
                <a:cubicBezTo>
                  <a:pt x="4478656" y="5446728"/>
                  <a:pt x="4478464" y="5474161"/>
                  <a:pt x="4477894" y="5501594"/>
                </a:cubicBezTo>
                <a:cubicBezTo>
                  <a:pt x="4477702" y="5517215"/>
                  <a:pt x="4478273" y="5533027"/>
                  <a:pt x="4476560" y="5548460"/>
                </a:cubicBezTo>
                <a:cubicBezTo>
                  <a:pt x="4474273" y="5568842"/>
                  <a:pt x="4470844" y="5587321"/>
                  <a:pt x="4485703" y="5606372"/>
                </a:cubicBezTo>
                <a:cubicBezTo>
                  <a:pt x="4508755" y="5635711"/>
                  <a:pt x="4499801" y="5673050"/>
                  <a:pt x="4505134" y="5706959"/>
                </a:cubicBezTo>
                <a:cubicBezTo>
                  <a:pt x="4506468" y="5715723"/>
                  <a:pt x="4506659" y="5724678"/>
                  <a:pt x="4508183" y="5733440"/>
                </a:cubicBezTo>
                <a:cubicBezTo>
                  <a:pt x="4511041" y="5749634"/>
                  <a:pt x="4514279" y="5765635"/>
                  <a:pt x="4517519" y="5781830"/>
                </a:cubicBezTo>
                <a:cubicBezTo>
                  <a:pt x="4518089" y="5784686"/>
                  <a:pt x="4518281" y="5787924"/>
                  <a:pt x="4519234" y="5790592"/>
                </a:cubicBezTo>
                <a:cubicBezTo>
                  <a:pt x="4527233" y="5815169"/>
                  <a:pt x="4536378" y="5839361"/>
                  <a:pt x="4542855" y="5864318"/>
                </a:cubicBezTo>
                <a:cubicBezTo>
                  <a:pt x="4546095" y="5876511"/>
                  <a:pt x="4546476" y="5890037"/>
                  <a:pt x="4544759" y="5902610"/>
                </a:cubicBezTo>
                <a:cubicBezTo>
                  <a:pt x="4539808" y="5939377"/>
                  <a:pt x="4537712" y="5975764"/>
                  <a:pt x="4544951" y="6012723"/>
                </a:cubicBezTo>
                <a:cubicBezTo>
                  <a:pt x="4547808" y="6027392"/>
                  <a:pt x="4543045" y="6043776"/>
                  <a:pt x="4541332" y="6059397"/>
                </a:cubicBezTo>
                <a:cubicBezTo>
                  <a:pt x="4536759" y="6096736"/>
                  <a:pt x="4531805" y="6134075"/>
                  <a:pt x="4527426" y="6171605"/>
                </a:cubicBezTo>
                <a:cubicBezTo>
                  <a:pt x="4524758" y="6195037"/>
                  <a:pt x="4523234" y="6218660"/>
                  <a:pt x="4520568" y="6242093"/>
                </a:cubicBezTo>
                <a:cubicBezTo>
                  <a:pt x="4517327" y="6269144"/>
                  <a:pt x="4512375" y="6296005"/>
                  <a:pt x="4509706" y="6323058"/>
                </a:cubicBezTo>
                <a:cubicBezTo>
                  <a:pt x="4506659" y="6353919"/>
                  <a:pt x="4506089" y="6384972"/>
                  <a:pt x="4502848" y="6415833"/>
                </a:cubicBezTo>
                <a:cubicBezTo>
                  <a:pt x="4496563" y="6472225"/>
                  <a:pt x="4489132" y="6528424"/>
                  <a:pt x="4482084" y="6584812"/>
                </a:cubicBezTo>
                <a:cubicBezTo>
                  <a:pt x="4475226" y="6639488"/>
                  <a:pt x="4469129" y="6694164"/>
                  <a:pt x="4460557" y="6748458"/>
                </a:cubicBezTo>
                <a:cubicBezTo>
                  <a:pt x="4456937" y="6771319"/>
                  <a:pt x="4447030" y="6793035"/>
                  <a:pt x="4441507" y="6815516"/>
                </a:cubicBezTo>
                <a:lnTo>
                  <a:pt x="4431806" y="6858001"/>
                </a:lnTo>
                <a:lnTo>
                  <a:pt x="4259554" y="6858001"/>
                </a:lnTo>
                <a:lnTo>
                  <a:pt x="4259554" y="6858002"/>
                </a:lnTo>
                <a:lnTo>
                  <a:pt x="0" y="6858002"/>
                </a:lnTo>
                <a:lnTo>
                  <a:pt x="0" y="2"/>
                </a:lnTo>
                <a:lnTo>
                  <a:pt x="3766492" y="1"/>
                </a:lnTo>
                <a:lnTo>
                  <a:pt x="3769210" y="21486"/>
                </a:lnTo>
                <a:close/>
              </a:path>
            </a:pathLst>
          </a:custGeom>
          <a:solidFill>
            <a:schemeClr val="tx1">
              <a:alpha val="14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661285-C7C1-B3DE-6F0D-DBD68217B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635" y="1143000"/>
            <a:ext cx="3285045" cy="4572000"/>
          </a:xfrm>
        </p:spPr>
        <p:txBody>
          <a:bodyPr anchor="ctr">
            <a:normAutofit/>
          </a:bodyPr>
          <a:lstStyle/>
          <a:p>
            <a:pPr algn="r"/>
            <a:r>
              <a:rPr lang="en-CA" dirty="0"/>
              <a:t>Benefits for Curlers</a:t>
            </a:r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C03C1F1-33AC-4C16-AD56-DD6382C369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508320" y="-1"/>
            <a:ext cx="548640" cy="6858001"/>
            <a:chOff x="3697284" y="-1"/>
            <a:chExt cx="884241" cy="6858001"/>
          </a:xfrm>
          <a:effectLst>
            <a:outerShdw blurRad="381000" dist="152400" algn="l" rotWithShape="0">
              <a:prstClr val="black">
                <a:alpha val="10000"/>
              </a:prstClr>
            </a:outerShdw>
          </a:effectLst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66E751B-0173-4DAE-BDFD-D5855E48F6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05641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24F58DB-B3B0-4265-8312-8233702627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15166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blipFill dpi="0" rotWithShape="1">
              <a:blip r:embed="rId2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5CF305-51F5-FE5A-8A69-4B3E842FC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49369" y="1282535"/>
            <a:ext cx="5876395" cy="5320145"/>
          </a:xfrm>
        </p:spPr>
        <p:txBody>
          <a:bodyPr anchor="ctr">
            <a:normAutofit lnSpcReduction="10000"/>
          </a:bodyPr>
          <a:lstStyle/>
          <a:p>
            <a:r>
              <a:rPr lang="en-CA" dirty="0"/>
              <a:t>To be a part of the stick curling community </a:t>
            </a:r>
          </a:p>
          <a:p>
            <a:pPr lvl="1"/>
            <a:r>
              <a:rPr lang="en-CA" sz="2800" dirty="0"/>
              <a:t>Friendly &amp; social group</a:t>
            </a:r>
            <a:br>
              <a:rPr lang="en-CA" sz="2800" dirty="0"/>
            </a:br>
            <a:endParaRPr lang="en-CA" sz="2800" dirty="0"/>
          </a:p>
          <a:p>
            <a:r>
              <a:rPr lang="en-CA" dirty="0"/>
              <a:t>To join one of the fastest growing sports in Canada</a:t>
            </a:r>
            <a:br>
              <a:rPr lang="en-CA" dirty="0"/>
            </a:br>
            <a:endParaRPr lang="en-CA" dirty="0"/>
          </a:p>
          <a:p>
            <a:r>
              <a:rPr lang="en-CA" dirty="0"/>
              <a:t>To participate in  local / provincial competitive leagues, NS Stick Curling Association (NSSCA) provincial championships, the Maritime stick curling championship and Canadian stick curling championship</a:t>
            </a:r>
            <a:br>
              <a:rPr lang="en-CA" dirty="0"/>
            </a:br>
            <a:endParaRPr lang="en-CA" dirty="0"/>
          </a:p>
          <a:p>
            <a:endParaRPr lang="en-CA" sz="1400" dirty="0"/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339597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0ECE2-8976-0F08-551F-89B5694E5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522515"/>
            <a:ext cx="9144000" cy="1021278"/>
          </a:xfrm>
        </p:spPr>
        <p:txBody>
          <a:bodyPr/>
          <a:lstStyle/>
          <a:p>
            <a:pPr algn="ctr"/>
            <a:r>
              <a:rPr lang="en-CA" dirty="0"/>
              <a:t>Benefits to Clubs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1C90655-6A69-0415-044F-7FE46744279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62000" y="1721923"/>
          <a:ext cx="10668000" cy="43740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10935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B0479F5-59EA-43F3-BAFC-2606376EB6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BB7819-9122-8495-2961-69E652EEE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8717"/>
            <a:ext cx="3810000" cy="3805283"/>
          </a:xfrm>
        </p:spPr>
        <p:txBody>
          <a:bodyPr>
            <a:normAutofit/>
          </a:bodyPr>
          <a:lstStyle/>
          <a:p>
            <a:r>
              <a:rPr lang="en-CA" dirty="0"/>
              <a:t>Benefits to Clubs</a:t>
            </a:r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4E3E15C-9A0A-DE14-E94A-AA7FCD8E75C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5669876"/>
              </p:ext>
            </p:extLst>
          </p:nvPr>
        </p:nvGraphicFramePr>
        <p:xfrm>
          <a:off x="4572000" y="761999"/>
          <a:ext cx="6858000" cy="53435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976676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FD81E3-4E36-5C62-C264-F683A56EE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1" y="304801"/>
            <a:ext cx="6095999" cy="1292352"/>
          </a:xfrm>
        </p:spPr>
        <p:txBody>
          <a:bodyPr anchor="b">
            <a:normAutofit fontScale="90000"/>
          </a:bodyPr>
          <a:lstStyle/>
          <a:p>
            <a:pPr algn="ctr"/>
            <a:r>
              <a:rPr lang="en-CA" dirty="0"/>
              <a:t>Community &amp; Social Benefits</a:t>
            </a:r>
          </a:p>
        </p:txBody>
      </p:sp>
      <p:pic>
        <p:nvPicPr>
          <p:cNvPr id="5" name="Picture 4" descr="3D rendering of game pieces tied together with a rope">
            <a:extLst>
              <a:ext uri="{FF2B5EF4-FFF2-40B4-BE49-F238E27FC236}">
                <a16:creationId xmlns:a16="http://schemas.microsoft.com/office/drawing/2014/main" id="{11DB3676-7E1B-DF14-8C39-10627AD0A0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914" r="38086"/>
          <a:stretch/>
        </p:blipFill>
        <p:spPr>
          <a:xfrm>
            <a:off x="20" y="10"/>
            <a:ext cx="4571982" cy="6857992"/>
          </a:xfrm>
          <a:custGeom>
            <a:avLst/>
            <a:gdLst/>
            <a:ahLst/>
            <a:cxnLst/>
            <a:rect l="l" t="t" r="r" b="b"/>
            <a:pathLst>
              <a:path w="4572002" h="6858002">
                <a:moveTo>
                  <a:pt x="4295315" y="6438981"/>
                </a:moveTo>
                <a:lnTo>
                  <a:pt x="4275384" y="6463840"/>
                </a:lnTo>
                <a:lnTo>
                  <a:pt x="4275382" y="6463849"/>
                </a:lnTo>
                <a:lnTo>
                  <a:pt x="4261587" y="6513012"/>
                </a:lnTo>
                <a:lnTo>
                  <a:pt x="4242781" y="6546194"/>
                </a:lnTo>
                <a:lnTo>
                  <a:pt x="4242781" y="6546195"/>
                </a:lnTo>
                <a:lnTo>
                  <a:pt x="4259119" y="6521804"/>
                </a:lnTo>
                <a:lnTo>
                  <a:pt x="4261587" y="6513012"/>
                </a:lnTo>
                <a:lnTo>
                  <a:pt x="4264397" y="6508052"/>
                </a:lnTo>
                <a:lnTo>
                  <a:pt x="4275382" y="6463849"/>
                </a:lnTo>
                <a:lnTo>
                  <a:pt x="4275384" y="6463841"/>
                </a:lnTo>
                <a:cubicBezTo>
                  <a:pt x="4278336" y="6451650"/>
                  <a:pt x="4285813" y="6444077"/>
                  <a:pt x="4295315" y="6438981"/>
                </a:cubicBezTo>
                <a:close/>
                <a:moveTo>
                  <a:pt x="4211111" y="2836172"/>
                </a:moveTo>
                <a:lnTo>
                  <a:pt x="4202420" y="2848793"/>
                </a:lnTo>
                <a:cubicBezTo>
                  <a:pt x="4192420" y="2881226"/>
                  <a:pt x="4178988" y="2913982"/>
                  <a:pt x="4177881" y="2947862"/>
                </a:cubicBezTo>
                <a:lnTo>
                  <a:pt x="4177881" y="2947863"/>
                </a:lnTo>
                <a:lnTo>
                  <a:pt x="4177881" y="2947863"/>
                </a:lnTo>
                <a:cubicBezTo>
                  <a:pt x="4177512" y="2959157"/>
                  <a:pt x="4178512" y="2970576"/>
                  <a:pt x="4181465" y="2982149"/>
                </a:cubicBezTo>
                <a:lnTo>
                  <a:pt x="4193158" y="3077402"/>
                </a:lnTo>
                <a:lnTo>
                  <a:pt x="4180703" y="3172654"/>
                </a:lnTo>
                <a:cubicBezTo>
                  <a:pt x="4154794" y="3276480"/>
                  <a:pt x="4127362" y="3380305"/>
                  <a:pt x="4133076" y="3489467"/>
                </a:cubicBezTo>
                <a:cubicBezTo>
                  <a:pt x="4134028" y="3507563"/>
                  <a:pt x="4122407" y="3529090"/>
                  <a:pt x="4110977" y="3544713"/>
                </a:cubicBezTo>
                <a:cubicBezTo>
                  <a:pt x="4100119" y="3559668"/>
                  <a:pt x="4094260" y="3566811"/>
                  <a:pt x="4093355" y="3574408"/>
                </a:cubicBezTo>
                <a:lnTo>
                  <a:pt x="4093356" y="3574408"/>
                </a:lnTo>
                <a:lnTo>
                  <a:pt x="4093355" y="3574409"/>
                </a:lnTo>
                <a:cubicBezTo>
                  <a:pt x="4092450" y="3582005"/>
                  <a:pt x="4096499" y="3590054"/>
                  <a:pt x="4105453" y="3606818"/>
                </a:cubicBezTo>
                <a:cubicBezTo>
                  <a:pt x="4109835" y="3614820"/>
                  <a:pt x="4112501" y="3624726"/>
                  <a:pt x="4118979" y="3630633"/>
                </a:cubicBezTo>
                <a:cubicBezTo>
                  <a:pt x="4127218" y="3638158"/>
                  <a:pt x="4132898" y="3646123"/>
                  <a:pt x="4136708" y="3654416"/>
                </a:cubicBezTo>
                <a:lnTo>
                  <a:pt x="4143220" y="3680164"/>
                </a:lnTo>
                <a:lnTo>
                  <a:pt x="4139172" y="3734837"/>
                </a:lnTo>
                <a:lnTo>
                  <a:pt x="4139172" y="3734838"/>
                </a:lnTo>
                <a:lnTo>
                  <a:pt x="4139172" y="3734838"/>
                </a:lnTo>
                <a:cubicBezTo>
                  <a:pt x="4138220" y="3741316"/>
                  <a:pt x="4136886" y="3749126"/>
                  <a:pt x="4139554" y="3754653"/>
                </a:cubicBezTo>
                <a:lnTo>
                  <a:pt x="4145911" y="3789776"/>
                </a:lnTo>
                <a:lnTo>
                  <a:pt x="4130980" y="3822472"/>
                </a:lnTo>
                <a:cubicBezTo>
                  <a:pt x="4123932" y="3831902"/>
                  <a:pt x="4118312" y="3842046"/>
                  <a:pt x="4116645" y="3852619"/>
                </a:cubicBezTo>
                <a:lnTo>
                  <a:pt x="4116645" y="3852620"/>
                </a:lnTo>
                <a:lnTo>
                  <a:pt x="4116645" y="3852620"/>
                </a:lnTo>
                <a:cubicBezTo>
                  <a:pt x="4114978" y="3863193"/>
                  <a:pt x="4117265" y="3874195"/>
                  <a:pt x="4126028" y="3885339"/>
                </a:cubicBezTo>
                <a:cubicBezTo>
                  <a:pt x="4135744" y="3897722"/>
                  <a:pt x="4143150" y="3910319"/>
                  <a:pt x="4148409" y="3923125"/>
                </a:cubicBezTo>
                <a:lnTo>
                  <a:pt x="4157913" y="3962160"/>
                </a:lnTo>
                <a:lnTo>
                  <a:pt x="4155523" y="4002410"/>
                </a:lnTo>
                <a:cubicBezTo>
                  <a:pt x="4152853" y="4016025"/>
                  <a:pt x="4148364" y="4029837"/>
                  <a:pt x="4142220" y="4043839"/>
                </a:cubicBezTo>
                <a:cubicBezTo>
                  <a:pt x="4133457" y="4063842"/>
                  <a:pt x="4128075" y="4083702"/>
                  <a:pt x="4127099" y="4103825"/>
                </a:cubicBezTo>
                <a:lnTo>
                  <a:pt x="4127099" y="4103826"/>
                </a:lnTo>
                <a:lnTo>
                  <a:pt x="4127099" y="4103826"/>
                </a:lnTo>
                <a:cubicBezTo>
                  <a:pt x="4126122" y="4123948"/>
                  <a:pt x="4129552" y="4144333"/>
                  <a:pt x="4138410" y="4165384"/>
                </a:cubicBezTo>
                <a:lnTo>
                  <a:pt x="4142315" y="4192388"/>
                </a:lnTo>
                <a:lnTo>
                  <a:pt x="4142220" y="4221391"/>
                </a:lnTo>
                <a:lnTo>
                  <a:pt x="4142220" y="4221391"/>
                </a:lnTo>
                <a:lnTo>
                  <a:pt x="4142220" y="4221392"/>
                </a:lnTo>
                <a:cubicBezTo>
                  <a:pt x="4142982" y="4232061"/>
                  <a:pt x="4143172" y="4243873"/>
                  <a:pt x="4147936" y="4253015"/>
                </a:cubicBezTo>
                <a:cubicBezTo>
                  <a:pt x="4160129" y="4277402"/>
                  <a:pt x="4175749" y="4300071"/>
                  <a:pt x="4187752" y="4324646"/>
                </a:cubicBezTo>
                <a:lnTo>
                  <a:pt x="4196706" y="4363891"/>
                </a:lnTo>
                <a:lnTo>
                  <a:pt x="4195944" y="4482004"/>
                </a:lnTo>
                <a:cubicBezTo>
                  <a:pt x="4193276" y="4546776"/>
                  <a:pt x="4192704" y="4612500"/>
                  <a:pt x="4135934" y="4659174"/>
                </a:cubicBezTo>
                <a:cubicBezTo>
                  <a:pt x="4131362" y="4662986"/>
                  <a:pt x="4128694" y="4671176"/>
                  <a:pt x="4127932" y="4677655"/>
                </a:cubicBezTo>
                <a:cubicBezTo>
                  <a:pt x="4124313" y="4707564"/>
                  <a:pt x="4123931" y="4738235"/>
                  <a:pt x="4118025" y="4767764"/>
                </a:cubicBezTo>
                <a:cubicBezTo>
                  <a:pt x="4115644" y="4779575"/>
                  <a:pt x="4114835" y="4790386"/>
                  <a:pt x="4116716" y="4800483"/>
                </a:cubicBezTo>
                <a:lnTo>
                  <a:pt x="4116716" y="4800483"/>
                </a:lnTo>
                <a:lnTo>
                  <a:pt x="4116716" y="4800484"/>
                </a:lnTo>
                <a:cubicBezTo>
                  <a:pt x="4118597" y="4810581"/>
                  <a:pt x="4123170" y="4819964"/>
                  <a:pt x="4131552" y="4828917"/>
                </a:cubicBezTo>
                <a:cubicBezTo>
                  <a:pt x="4142601" y="4840633"/>
                  <a:pt x="4151364" y="4853636"/>
                  <a:pt x="4156484" y="4867614"/>
                </a:cubicBezTo>
                <a:lnTo>
                  <a:pt x="4161262" y="4889275"/>
                </a:lnTo>
                <a:lnTo>
                  <a:pt x="4159557" y="4912168"/>
                </a:lnTo>
                <a:cubicBezTo>
                  <a:pt x="4157842" y="4919978"/>
                  <a:pt x="4157485" y="4927122"/>
                  <a:pt x="4158155" y="4933805"/>
                </a:cubicBezTo>
                <a:lnTo>
                  <a:pt x="4158155" y="4933805"/>
                </a:lnTo>
                <a:lnTo>
                  <a:pt x="4158155" y="4933806"/>
                </a:lnTo>
                <a:cubicBezTo>
                  <a:pt x="4160163" y="4953853"/>
                  <a:pt x="4171415" y="4969748"/>
                  <a:pt x="4182989" y="4987038"/>
                </a:cubicBezTo>
                <a:cubicBezTo>
                  <a:pt x="4194228" y="5003802"/>
                  <a:pt x="4208326" y="5022853"/>
                  <a:pt x="4209468" y="5041522"/>
                </a:cubicBezTo>
                <a:cubicBezTo>
                  <a:pt x="4210706" y="5062669"/>
                  <a:pt x="4221137" y="5082339"/>
                  <a:pt x="4228472" y="5102461"/>
                </a:cubicBezTo>
                <a:lnTo>
                  <a:pt x="4235616" y="5133225"/>
                </a:lnTo>
                <a:lnTo>
                  <a:pt x="4228901" y="5166113"/>
                </a:lnTo>
                <a:lnTo>
                  <a:pt x="4228901" y="5166114"/>
                </a:lnTo>
                <a:lnTo>
                  <a:pt x="4228901" y="5166114"/>
                </a:lnTo>
                <a:cubicBezTo>
                  <a:pt x="4228139" y="5167638"/>
                  <a:pt x="4228711" y="5169781"/>
                  <a:pt x="4229592" y="5172091"/>
                </a:cubicBezTo>
                <a:lnTo>
                  <a:pt x="4232139" y="5179068"/>
                </a:lnTo>
                <a:lnTo>
                  <a:pt x="4231973" y="5229433"/>
                </a:lnTo>
                <a:cubicBezTo>
                  <a:pt x="4228139" y="5245269"/>
                  <a:pt x="4220423" y="5259937"/>
                  <a:pt x="4208516" y="5272796"/>
                </a:cubicBezTo>
                <a:cubicBezTo>
                  <a:pt x="4185226" y="5298086"/>
                  <a:pt x="4177689" y="5325412"/>
                  <a:pt x="4179637" y="5355014"/>
                </a:cubicBezTo>
                <a:lnTo>
                  <a:pt x="4179637" y="5355014"/>
                </a:lnTo>
                <a:lnTo>
                  <a:pt x="4179637" y="5355015"/>
                </a:lnTo>
                <a:cubicBezTo>
                  <a:pt x="4180286" y="5364883"/>
                  <a:pt x="4181989" y="5375003"/>
                  <a:pt x="4184513" y="5385385"/>
                </a:cubicBezTo>
                <a:cubicBezTo>
                  <a:pt x="4187752" y="5398722"/>
                  <a:pt x="4190038" y="5412058"/>
                  <a:pt x="4192704" y="5425583"/>
                </a:cubicBezTo>
                <a:cubicBezTo>
                  <a:pt x="4196514" y="5443871"/>
                  <a:pt x="4200516" y="5462352"/>
                  <a:pt x="4204326" y="5480638"/>
                </a:cubicBezTo>
                <a:lnTo>
                  <a:pt x="4208850" y="5507668"/>
                </a:lnTo>
                <a:lnTo>
                  <a:pt x="4206630" y="5520422"/>
                </a:lnTo>
                <a:cubicBezTo>
                  <a:pt x="4204993" y="5524467"/>
                  <a:pt x="4202326" y="5528265"/>
                  <a:pt x="4198230" y="5531693"/>
                </a:cubicBezTo>
                <a:cubicBezTo>
                  <a:pt x="4191181" y="5537600"/>
                  <a:pt x="4187989" y="5542649"/>
                  <a:pt x="4188085" y="5547578"/>
                </a:cubicBezTo>
                <a:lnTo>
                  <a:pt x="4188085" y="5547578"/>
                </a:lnTo>
                <a:lnTo>
                  <a:pt x="4188085" y="5547579"/>
                </a:lnTo>
                <a:cubicBezTo>
                  <a:pt x="4188180" y="5552508"/>
                  <a:pt x="4191562" y="5557318"/>
                  <a:pt x="4197658" y="5562747"/>
                </a:cubicBezTo>
                <a:cubicBezTo>
                  <a:pt x="4240331" y="5600468"/>
                  <a:pt x="4267002" y="5646190"/>
                  <a:pt x="4268906" y="5704484"/>
                </a:cubicBezTo>
                <a:cubicBezTo>
                  <a:pt x="4269288" y="5716486"/>
                  <a:pt x="4271954" y="5728679"/>
                  <a:pt x="4274812" y="5740489"/>
                </a:cubicBezTo>
                <a:cubicBezTo>
                  <a:pt x="4276527" y="5747729"/>
                  <a:pt x="4278433" y="5756494"/>
                  <a:pt x="4283577" y="5760874"/>
                </a:cubicBezTo>
                <a:cubicBezTo>
                  <a:pt x="4322820" y="5794975"/>
                  <a:pt x="4350063" y="5837458"/>
                  <a:pt x="4371972" y="5883752"/>
                </a:cubicBezTo>
                <a:cubicBezTo>
                  <a:pt x="4375877" y="5892038"/>
                  <a:pt x="4379782" y="5900611"/>
                  <a:pt x="4382997" y="5909351"/>
                </a:cubicBezTo>
                <a:lnTo>
                  <a:pt x="4389878" y="5935950"/>
                </a:lnTo>
                <a:lnTo>
                  <a:pt x="4389711" y="5964477"/>
                </a:lnTo>
                <a:cubicBezTo>
                  <a:pt x="4388783" y="5974097"/>
                  <a:pt x="4387306" y="5983766"/>
                  <a:pt x="4386258" y="5993291"/>
                </a:cubicBezTo>
                <a:cubicBezTo>
                  <a:pt x="4385116" y="6004531"/>
                  <a:pt x="4385306" y="6017485"/>
                  <a:pt x="4379782" y="6026440"/>
                </a:cubicBezTo>
                <a:cubicBezTo>
                  <a:pt x="4362445" y="6054825"/>
                  <a:pt x="4343777" y="6082258"/>
                  <a:pt x="4323582" y="6108738"/>
                </a:cubicBezTo>
                <a:cubicBezTo>
                  <a:pt x="4314914" y="6120074"/>
                  <a:pt x="4309961" y="6126884"/>
                  <a:pt x="4309890" y="6133314"/>
                </a:cubicBezTo>
                <a:lnTo>
                  <a:pt x="4309890" y="6133315"/>
                </a:lnTo>
                <a:lnTo>
                  <a:pt x="4309890" y="6133315"/>
                </a:lnTo>
                <a:cubicBezTo>
                  <a:pt x="4309818" y="6139745"/>
                  <a:pt x="4314629" y="6145793"/>
                  <a:pt x="4325488" y="6155603"/>
                </a:cubicBezTo>
                <a:cubicBezTo>
                  <a:pt x="4347777" y="6175798"/>
                  <a:pt x="4359397" y="6200945"/>
                  <a:pt x="4364159" y="6228757"/>
                </a:cubicBezTo>
                <a:lnTo>
                  <a:pt x="4381496" y="6361540"/>
                </a:lnTo>
                <a:lnTo>
                  <a:pt x="4381314" y="6364769"/>
                </a:lnTo>
                <a:lnTo>
                  <a:pt x="4380007" y="6387910"/>
                </a:lnTo>
                <a:lnTo>
                  <a:pt x="4377352" y="6393385"/>
                </a:lnTo>
                <a:lnTo>
                  <a:pt x="4370589" y="6407332"/>
                </a:lnTo>
                <a:lnTo>
                  <a:pt x="4370589" y="6407333"/>
                </a:lnTo>
                <a:lnTo>
                  <a:pt x="4377352" y="6393385"/>
                </a:lnTo>
                <a:lnTo>
                  <a:pt x="4380008" y="6387910"/>
                </a:lnTo>
                <a:lnTo>
                  <a:pt x="4381314" y="6364769"/>
                </a:lnTo>
                <a:lnTo>
                  <a:pt x="4381496" y="6361540"/>
                </a:lnTo>
                <a:lnTo>
                  <a:pt x="4381496" y="6361540"/>
                </a:lnTo>
                <a:lnTo>
                  <a:pt x="4381496" y="6361539"/>
                </a:lnTo>
                <a:cubicBezTo>
                  <a:pt x="4377876" y="6317151"/>
                  <a:pt x="4371590" y="6272764"/>
                  <a:pt x="4364159" y="6228756"/>
                </a:cubicBezTo>
                <a:cubicBezTo>
                  <a:pt x="4359397" y="6200944"/>
                  <a:pt x="4347777" y="6175797"/>
                  <a:pt x="4325488" y="6155602"/>
                </a:cubicBezTo>
                <a:cubicBezTo>
                  <a:pt x="4320059" y="6150697"/>
                  <a:pt x="4316141" y="6146732"/>
                  <a:pt x="4313590" y="6143190"/>
                </a:cubicBezTo>
                <a:lnTo>
                  <a:pt x="4309890" y="6133315"/>
                </a:lnTo>
                <a:lnTo>
                  <a:pt x="4323582" y="6108739"/>
                </a:lnTo>
                <a:cubicBezTo>
                  <a:pt x="4343777" y="6082259"/>
                  <a:pt x="4362445" y="6054826"/>
                  <a:pt x="4379782" y="6026441"/>
                </a:cubicBezTo>
                <a:cubicBezTo>
                  <a:pt x="4385306" y="6017486"/>
                  <a:pt x="4385116" y="6004532"/>
                  <a:pt x="4386258" y="5993292"/>
                </a:cubicBezTo>
                <a:cubicBezTo>
                  <a:pt x="4388354" y="5974241"/>
                  <a:pt x="4392164" y="5954618"/>
                  <a:pt x="4389878" y="5935950"/>
                </a:cubicBezTo>
                <a:lnTo>
                  <a:pt x="4389878" y="5935950"/>
                </a:lnTo>
                <a:lnTo>
                  <a:pt x="4389878" y="5935949"/>
                </a:lnTo>
                <a:cubicBezTo>
                  <a:pt x="4387592" y="5918042"/>
                  <a:pt x="4379782" y="5900323"/>
                  <a:pt x="4371972" y="5883751"/>
                </a:cubicBezTo>
                <a:cubicBezTo>
                  <a:pt x="4350063" y="5837457"/>
                  <a:pt x="4322820" y="5794974"/>
                  <a:pt x="4283577" y="5760873"/>
                </a:cubicBezTo>
                <a:cubicBezTo>
                  <a:pt x="4278433" y="5756493"/>
                  <a:pt x="4276527" y="5747728"/>
                  <a:pt x="4274812" y="5740488"/>
                </a:cubicBezTo>
                <a:cubicBezTo>
                  <a:pt x="4271954" y="5728678"/>
                  <a:pt x="4269288" y="5716485"/>
                  <a:pt x="4268906" y="5704483"/>
                </a:cubicBezTo>
                <a:cubicBezTo>
                  <a:pt x="4267002" y="5646189"/>
                  <a:pt x="4240331" y="5600467"/>
                  <a:pt x="4197658" y="5562746"/>
                </a:cubicBezTo>
                <a:lnTo>
                  <a:pt x="4188085" y="5547578"/>
                </a:lnTo>
                <a:lnTo>
                  <a:pt x="4198230" y="5531694"/>
                </a:lnTo>
                <a:cubicBezTo>
                  <a:pt x="4206421" y="5524837"/>
                  <a:pt x="4208898" y="5516503"/>
                  <a:pt x="4208850" y="5507668"/>
                </a:cubicBezTo>
                <a:lnTo>
                  <a:pt x="4208850" y="5507668"/>
                </a:lnTo>
                <a:lnTo>
                  <a:pt x="4208850" y="5507667"/>
                </a:lnTo>
                <a:cubicBezTo>
                  <a:pt x="4208803" y="5498832"/>
                  <a:pt x="4206231" y="5489497"/>
                  <a:pt x="4204326" y="5480637"/>
                </a:cubicBezTo>
                <a:cubicBezTo>
                  <a:pt x="4200516" y="5462351"/>
                  <a:pt x="4196514" y="5443870"/>
                  <a:pt x="4192704" y="5425582"/>
                </a:cubicBezTo>
                <a:cubicBezTo>
                  <a:pt x="4190038" y="5412057"/>
                  <a:pt x="4187752" y="5398721"/>
                  <a:pt x="4184513" y="5385384"/>
                </a:cubicBezTo>
                <a:lnTo>
                  <a:pt x="4179637" y="5355014"/>
                </a:lnTo>
                <a:lnTo>
                  <a:pt x="4181083" y="5326163"/>
                </a:lnTo>
                <a:cubicBezTo>
                  <a:pt x="4184464" y="5307422"/>
                  <a:pt x="4192990" y="5289657"/>
                  <a:pt x="4208516" y="5272797"/>
                </a:cubicBezTo>
                <a:cubicBezTo>
                  <a:pt x="4232329" y="5247079"/>
                  <a:pt x="4239379" y="5214122"/>
                  <a:pt x="4232139" y="5179068"/>
                </a:cubicBezTo>
                <a:lnTo>
                  <a:pt x="4232139" y="5179068"/>
                </a:lnTo>
                <a:lnTo>
                  <a:pt x="4232139" y="5179067"/>
                </a:lnTo>
                <a:cubicBezTo>
                  <a:pt x="4231663" y="5176876"/>
                  <a:pt x="4230473" y="5174400"/>
                  <a:pt x="4229592" y="5172090"/>
                </a:cubicBezTo>
                <a:lnTo>
                  <a:pt x="4228901" y="5166114"/>
                </a:lnTo>
                <a:lnTo>
                  <a:pt x="4235616" y="5133225"/>
                </a:lnTo>
                <a:lnTo>
                  <a:pt x="4235616" y="5133225"/>
                </a:lnTo>
                <a:lnTo>
                  <a:pt x="4235616" y="5133224"/>
                </a:lnTo>
                <a:cubicBezTo>
                  <a:pt x="4233865" y="5101639"/>
                  <a:pt x="4211325" y="5073241"/>
                  <a:pt x="4209468" y="5041521"/>
                </a:cubicBezTo>
                <a:cubicBezTo>
                  <a:pt x="4208326" y="5022852"/>
                  <a:pt x="4194228" y="5003801"/>
                  <a:pt x="4182989" y="4987037"/>
                </a:cubicBezTo>
                <a:cubicBezTo>
                  <a:pt x="4175273" y="4975511"/>
                  <a:pt x="4167700" y="4964604"/>
                  <a:pt x="4162914" y="4952673"/>
                </a:cubicBezTo>
                <a:lnTo>
                  <a:pt x="4158155" y="4933805"/>
                </a:lnTo>
                <a:lnTo>
                  <a:pt x="4159557" y="4912169"/>
                </a:lnTo>
                <a:cubicBezTo>
                  <a:pt x="4161319" y="4904359"/>
                  <a:pt x="4161831" y="4896714"/>
                  <a:pt x="4161262" y="4889276"/>
                </a:cubicBezTo>
                <a:lnTo>
                  <a:pt x="4161262" y="4889275"/>
                </a:lnTo>
                <a:lnTo>
                  <a:pt x="4161262" y="4889275"/>
                </a:lnTo>
                <a:cubicBezTo>
                  <a:pt x="4159556" y="4866958"/>
                  <a:pt x="4148126" y="4846490"/>
                  <a:pt x="4131552" y="4828916"/>
                </a:cubicBezTo>
                <a:lnTo>
                  <a:pt x="4116716" y="4800483"/>
                </a:lnTo>
                <a:lnTo>
                  <a:pt x="4118025" y="4767765"/>
                </a:lnTo>
                <a:cubicBezTo>
                  <a:pt x="4123931" y="4738236"/>
                  <a:pt x="4124313" y="4707565"/>
                  <a:pt x="4127932" y="4677656"/>
                </a:cubicBezTo>
                <a:cubicBezTo>
                  <a:pt x="4128694" y="4671177"/>
                  <a:pt x="4131362" y="4662987"/>
                  <a:pt x="4135934" y="4659175"/>
                </a:cubicBezTo>
                <a:cubicBezTo>
                  <a:pt x="4192704" y="4612501"/>
                  <a:pt x="4193276" y="4546777"/>
                  <a:pt x="4195944" y="4482005"/>
                </a:cubicBezTo>
                <a:cubicBezTo>
                  <a:pt x="4197658" y="4442762"/>
                  <a:pt x="4197658" y="4403326"/>
                  <a:pt x="4196706" y="4363891"/>
                </a:cubicBezTo>
                <a:lnTo>
                  <a:pt x="4196706" y="4363891"/>
                </a:lnTo>
                <a:lnTo>
                  <a:pt x="4196706" y="4363890"/>
                </a:lnTo>
                <a:cubicBezTo>
                  <a:pt x="4196514" y="4350554"/>
                  <a:pt x="4193466" y="4336457"/>
                  <a:pt x="4187752" y="4324645"/>
                </a:cubicBezTo>
                <a:cubicBezTo>
                  <a:pt x="4175749" y="4300070"/>
                  <a:pt x="4160129" y="4277401"/>
                  <a:pt x="4147936" y="4253014"/>
                </a:cubicBezTo>
                <a:lnTo>
                  <a:pt x="4142220" y="4221391"/>
                </a:lnTo>
                <a:lnTo>
                  <a:pt x="4142315" y="4192388"/>
                </a:lnTo>
                <a:lnTo>
                  <a:pt x="4142315" y="4192388"/>
                </a:lnTo>
                <a:lnTo>
                  <a:pt x="4142315" y="4192387"/>
                </a:lnTo>
                <a:cubicBezTo>
                  <a:pt x="4142411" y="4182767"/>
                  <a:pt x="4141839" y="4173480"/>
                  <a:pt x="4138410" y="4165383"/>
                </a:cubicBezTo>
                <a:cubicBezTo>
                  <a:pt x="4133981" y="4154857"/>
                  <a:pt x="4130909" y="4144498"/>
                  <a:pt x="4129066" y="4134255"/>
                </a:cubicBezTo>
                <a:lnTo>
                  <a:pt x="4127099" y="4103826"/>
                </a:lnTo>
                <a:lnTo>
                  <a:pt x="4142220" y="4043840"/>
                </a:lnTo>
                <a:cubicBezTo>
                  <a:pt x="4154508" y="4015835"/>
                  <a:pt x="4160175" y="3988593"/>
                  <a:pt x="4157913" y="3962160"/>
                </a:cubicBezTo>
                <a:lnTo>
                  <a:pt x="4157913" y="3962160"/>
                </a:lnTo>
                <a:lnTo>
                  <a:pt x="4157913" y="3962159"/>
                </a:lnTo>
                <a:cubicBezTo>
                  <a:pt x="4155651" y="3935727"/>
                  <a:pt x="4145460" y="3910104"/>
                  <a:pt x="4126028" y="3885338"/>
                </a:cubicBezTo>
                <a:cubicBezTo>
                  <a:pt x="4121646" y="3879766"/>
                  <a:pt x="4118884" y="3874229"/>
                  <a:pt x="4117425" y="3868764"/>
                </a:cubicBezTo>
                <a:lnTo>
                  <a:pt x="4116645" y="3852620"/>
                </a:lnTo>
                <a:lnTo>
                  <a:pt x="4130980" y="3822473"/>
                </a:lnTo>
                <a:cubicBezTo>
                  <a:pt x="4139172" y="3811614"/>
                  <a:pt x="4144316" y="3800897"/>
                  <a:pt x="4145911" y="3789777"/>
                </a:cubicBezTo>
                <a:lnTo>
                  <a:pt x="4145911" y="3789776"/>
                </a:lnTo>
                <a:lnTo>
                  <a:pt x="4145911" y="3789776"/>
                </a:lnTo>
                <a:cubicBezTo>
                  <a:pt x="4147507" y="3778655"/>
                  <a:pt x="4145554" y="3767130"/>
                  <a:pt x="4139554" y="3754652"/>
                </a:cubicBezTo>
                <a:lnTo>
                  <a:pt x="4139172" y="3734838"/>
                </a:lnTo>
                <a:lnTo>
                  <a:pt x="4143220" y="3680164"/>
                </a:lnTo>
                <a:lnTo>
                  <a:pt x="4143220" y="3680164"/>
                </a:lnTo>
                <a:lnTo>
                  <a:pt x="4143220" y="3680163"/>
                </a:lnTo>
                <a:cubicBezTo>
                  <a:pt x="4141696" y="3662494"/>
                  <a:pt x="4135458" y="3645682"/>
                  <a:pt x="4118979" y="3630632"/>
                </a:cubicBezTo>
                <a:cubicBezTo>
                  <a:pt x="4112501" y="3624725"/>
                  <a:pt x="4109835" y="3614819"/>
                  <a:pt x="4105453" y="3606817"/>
                </a:cubicBezTo>
                <a:cubicBezTo>
                  <a:pt x="4100976" y="3598435"/>
                  <a:pt x="4097725" y="3592232"/>
                  <a:pt x="4095707" y="3587174"/>
                </a:cubicBezTo>
                <a:lnTo>
                  <a:pt x="4093356" y="3574408"/>
                </a:lnTo>
                <a:lnTo>
                  <a:pt x="4098434" y="3562321"/>
                </a:lnTo>
                <a:cubicBezTo>
                  <a:pt x="4101369" y="3557716"/>
                  <a:pt x="4105548" y="3552191"/>
                  <a:pt x="4110977" y="3544714"/>
                </a:cubicBezTo>
                <a:cubicBezTo>
                  <a:pt x="4122407" y="3529091"/>
                  <a:pt x="4134028" y="3507564"/>
                  <a:pt x="4133076" y="3489468"/>
                </a:cubicBezTo>
                <a:cubicBezTo>
                  <a:pt x="4127362" y="3380306"/>
                  <a:pt x="4154794" y="3276481"/>
                  <a:pt x="4180703" y="3172655"/>
                </a:cubicBezTo>
                <a:cubicBezTo>
                  <a:pt x="4188705" y="3140650"/>
                  <a:pt x="4192943" y="3109026"/>
                  <a:pt x="4193158" y="3077402"/>
                </a:cubicBezTo>
                <a:lnTo>
                  <a:pt x="4193158" y="3077402"/>
                </a:lnTo>
                <a:lnTo>
                  <a:pt x="4193158" y="3077401"/>
                </a:lnTo>
                <a:cubicBezTo>
                  <a:pt x="4193372" y="3045777"/>
                  <a:pt x="4189562" y="3014153"/>
                  <a:pt x="4181465" y="2982148"/>
                </a:cubicBezTo>
                <a:lnTo>
                  <a:pt x="4177881" y="2947863"/>
                </a:lnTo>
                <a:lnTo>
                  <a:pt x="4182513" y="2914328"/>
                </a:lnTo>
                <a:cubicBezTo>
                  <a:pt x="4187561" y="2892182"/>
                  <a:pt x="4195753" y="2870416"/>
                  <a:pt x="4202420" y="2848794"/>
                </a:cubicBezTo>
                <a:cubicBezTo>
                  <a:pt x="4203753" y="2844317"/>
                  <a:pt x="4207039" y="2839983"/>
                  <a:pt x="4211111" y="2836173"/>
                </a:cubicBezTo>
                <a:close/>
                <a:moveTo>
                  <a:pt x="3726625" y="1508458"/>
                </a:moveTo>
                <a:lnTo>
                  <a:pt x="3698531" y="1596214"/>
                </a:lnTo>
                <a:cubicBezTo>
                  <a:pt x="3696054" y="1604979"/>
                  <a:pt x="3697579" y="1615837"/>
                  <a:pt x="3700436" y="1624981"/>
                </a:cubicBezTo>
                <a:cubicBezTo>
                  <a:pt x="3710152" y="1656224"/>
                  <a:pt x="3734537" y="1676037"/>
                  <a:pt x="3757017" y="1697754"/>
                </a:cubicBezTo>
                <a:cubicBezTo>
                  <a:pt x="3766924" y="1707280"/>
                  <a:pt x="3773972" y="1720424"/>
                  <a:pt x="3779686" y="1733189"/>
                </a:cubicBezTo>
                <a:cubicBezTo>
                  <a:pt x="3794357" y="1766336"/>
                  <a:pt x="3807501" y="1800247"/>
                  <a:pt x="3821407" y="1833776"/>
                </a:cubicBezTo>
                <a:cubicBezTo>
                  <a:pt x="3822741" y="1837014"/>
                  <a:pt x="3826170" y="1839680"/>
                  <a:pt x="3829028" y="1842159"/>
                </a:cubicBezTo>
                <a:cubicBezTo>
                  <a:pt x="3859129" y="1866923"/>
                  <a:pt x="3889418" y="1891498"/>
                  <a:pt x="3919519" y="1916455"/>
                </a:cubicBezTo>
                <a:cubicBezTo>
                  <a:pt x="3925233" y="1921217"/>
                  <a:pt x="3929425" y="1928077"/>
                  <a:pt x="3934949" y="1933220"/>
                </a:cubicBezTo>
                <a:cubicBezTo>
                  <a:pt x="3942569" y="1940460"/>
                  <a:pt x="3949810" y="1949604"/>
                  <a:pt x="3958954" y="1953414"/>
                </a:cubicBezTo>
                <a:cubicBezTo>
                  <a:pt x="3987719" y="1965225"/>
                  <a:pt x="4000103" y="1987895"/>
                  <a:pt x="4005437" y="2016470"/>
                </a:cubicBezTo>
                <a:cubicBezTo>
                  <a:pt x="4010390" y="2042571"/>
                  <a:pt x="4014582" y="2068670"/>
                  <a:pt x="4020296" y="2094579"/>
                </a:cubicBezTo>
                <a:cubicBezTo>
                  <a:pt x="4027154" y="2126202"/>
                  <a:pt x="4034584" y="2157637"/>
                  <a:pt x="4042967" y="2188880"/>
                </a:cubicBezTo>
                <a:cubicBezTo>
                  <a:pt x="4046587" y="2202405"/>
                  <a:pt x="4050777" y="2216693"/>
                  <a:pt x="4058207" y="2228315"/>
                </a:cubicBezTo>
                <a:cubicBezTo>
                  <a:pt x="4078782" y="2260891"/>
                  <a:pt x="4092688" y="2295754"/>
                  <a:pt x="4087164" y="2334045"/>
                </a:cubicBezTo>
                <a:cubicBezTo>
                  <a:pt x="4082782" y="2364716"/>
                  <a:pt x="4094022" y="2390435"/>
                  <a:pt x="4111549" y="2409486"/>
                </a:cubicBezTo>
                <a:cubicBezTo>
                  <a:pt x="4119503" y="2418155"/>
                  <a:pt x="4125016" y="2426977"/>
                  <a:pt x="4128650" y="2435913"/>
                </a:cubicBezTo>
                <a:lnTo>
                  <a:pt x="4134481" y="2463018"/>
                </a:lnTo>
                <a:lnTo>
                  <a:pt x="4132419" y="2490551"/>
                </a:lnTo>
                <a:cubicBezTo>
                  <a:pt x="4130791" y="2499773"/>
                  <a:pt x="4128410" y="2509025"/>
                  <a:pt x="4125838" y="2518264"/>
                </a:cubicBezTo>
                <a:cubicBezTo>
                  <a:pt x="4123171" y="2527790"/>
                  <a:pt x="4122027" y="2536458"/>
                  <a:pt x="4122194" y="2545006"/>
                </a:cubicBezTo>
                <a:lnTo>
                  <a:pt x="4122194" y="2545007"/>
                </a:lnTo>
                <a:lnTo>
                  <a:pt x="4122194" y="2545007"/>
                </a:lnTo>
                <a:cubicBezTo>
                  <a:pt x="4122360" y="2553556"/>
                  <a:pt x="4123837" y="2561986"/>
                  <a:pt x="4126408" y="2571035"/>
                </a:cubicBezTo>
                <a:cubicBezTo>
                  <a:pt x="4138410" y="2612946"/>
                  <a:pt x="4170987" y="2640951"/>
                  <a:pt x="4199562" y="2668002"/>
                </a:cubicBezTo>
                <a:cubicBezTo>
                  <a:pt x="4223947" y="2691055"/>
                  <a:pt x="4237663" y="2716964"/>
                  <a:pt x="4247952" y="2745349"/>
                </a:cubicBezTo>
                <a:lnTo>
                  <a:pt x="4247953" y="2745352"/>
                </a:lnTo>
                <a:lnTo>
                  <a:pt x="4253873" y="2778006"/>
                </a:lnTo>
                <a:lnTo>
                  <a:pt x="4253453" y="2785440"/>
                </a:lnTo>
                <a:lnTo>
                  <a:pt x="4243374" y="2811780"/>
                </a:lnTo>
                <a:lnTo>
                  <a:pt x="4243370" y="2811787"/>
                </a:lnTo>
                <a:lnTo>
                  <a:pt x="4243371" y="2811787"/>
                </a:lnTo>
                <a:lnTo>
                  <a:pt x="4243374" y="2811780"/>
                </a:lnTo>
                <a:lnTo>
                  <a:pt x="4253024" y="2793023"/>
                </a:lnTo>
                <a:lnTo>
                  <a:pt x="4253453" y="2785440"/>
                </a:lnTo>
                <a:lnTo>
                  <a:pt x="4254653" y="2782305"/>
                </a:lnTo>
                <a:lnTo>
                  <a:pt x="4253873" y="2778006"/>
                </a:lnTo>
                <a:lnTo>
                  <a:pt x="4254283" y="2770757"/>
                </a:lnTo>
                <a:lnTo>
                  <a:pt x="4247953" y="2745352"/>
                </a:lnTo>
                <a:lnTo>
                  <a:pt x="4247952" y="2745348"/>
                </a:lnTo>
                <a:cubicBezTo>
                  <a:pt x="4237663" y="2716963"/>
                  <a:pt x="4223947" y="2691054"/>
                  <a:pt x="4199562" y="2668001"/>
                </a:cubicBezTo>
                <a:cubicBezTo>
                  <a:pt x="4170987" y="2640950"/>
                  <a:pt x="4138410" y="2612945"/>
                  <a:pt x="4126408" y="2571034"/>
                </a:cubicBezTo>
                <a:lnTo>
                  <a:pt x="4122194" y="2545007"/>
                </a:lnTo>
                <a:lnTo>
                  <a:pt x="4125838" y="2518265"/>
                </a:lnTo>
                <a:cubicBezTo>
                  <a:pt x="4130981" y="2499786"/>
                  <a:pt x="4135363" y="2481259"/>
                  <a:pt x="4134482" y="2463019"/>
                </a:cubicBezTo>
                <a:lnTo>
                  <a:pt x="4134481" y="2463018"/>
                </a:lnTo>
                <a:lnTo>
                  <a:pt x="4134482" y="2463018"/>
                </a:lnTo>
                <a:cubicBezTo>
                  <a:pt x="4133600" y="2444777"/>
                  <a:pt x="4127457" y="2426822"/>
                  <a:pt x="4111549" y="2409485"/>
                </a:cubicBezTo>
                <a:cubicBezTo>
                  <a:pt x="4094022" y="2390434"/>
                  <a:pt x="4082782" y="2364715"/>
                  <a:pt x="4087164" y="2334044"/>
                </a:cubicBezTo>
                <a:cubicBezTo>
                  <a:pt x="4092688" y="2295753"/>
                  <a:pt x="4078782" y="2260890"/>
                  <a:pt x="4058207" y="2228314"/>
                </a:cubicBezTo>
                <a:cubicBezTo>
                  <a:pt x="4050777" y="2216692"/>
                  <a:pt x="4046587" y="2202404"/>
                  <a:pt x="4042967" y="2188879"/>
                </a:cubicBezTo>
                <a:cubicBezTo>
                  <a:pt x="4034584" y="2157636"/>
                  <a:pt x="4027154" y="2126201"/>
                  <a:pt x="4020296" y="2094578"/>
                </a:cubicBezTo>
                <a:cubicBezTo>
                  <a:pt x="4014582" y="2068669"/>
                  <a:pt x="4010390" y="2042570"/>
                  <a:pt x="4005437" y="2016469"/>
                </a:cubicBezTo>
                <a:cubicBezTo>
                  <a:pt x="4000103" y="1987894"/>
                  <a:pt x="3987719" y="1965224"/>
                  <a:pt x="3958954" y="1953413"/>
                </a:cubicBezTo>
                <a:cubicBezTo>
                  <a:pt x="3949810" y="1949603"/>
                  <a:pt x="3942569" y="1940459"/>
                  <a:pt x="3934949" y="1933219"/>
                </a:cubicBezTo>
                <a:cubicBezTo>
                  <a:pt x="3929425" y="1928076"/>
                  <a:pt x="3925233" y="1921216"/>
                  <a:pt x="3919519" y="1916454"/>
                </a:cubicBezTo>
                <a:cubicBezTo>
                  <a:pt x="3889418" y="1891497"/>
                  <a:pt x="3859129" y="1866922"/>
                  <a:pt x="3829028" y="1842158"/>
                </a:cubicBezTo>
                <a:cubicBezTo>
                  <a:pt x="3826170" y="1839679"/>
                  <a:pt x="3822741" y="1837013"/>
                  <a:pt x="3821407" y="1833775"/>
                </a:cubicBezTo>
                <a:cubicBezTo>
                  <a:pt x="3807501" y="1800246"/>
                  <a:pt x="3794358" y="1766335"/>
                  <a:pt x="3779686" y="1733188"/>
                </a:cubicBezTo>
                <a:cubicBezTo>
                  <a:pt x="3773972" y="1720423"/>
                  <a:pt x="3766924" y="1707279"/>
                  <a:pt x="3757018" y="1697753"/>
                </a:cubicBezTo>
                <a:cubicBezTo>
                  <a:pt x="3734538" y="1676036"/>
                  <a:pt x="3710152" y="1656223"/>
                  <a:pt x="3700436" y="1624980"/>
                </a:cubicBezTo>
                <a:cubicBezTo>
                  <a:pt x="3697580" y="1615836"/>
                  <a:pt x="3696055" y="1604978"/>
                  <a:pt x="3698532" y="1596213"/>
                </a:cubicBezTo>
                <a:close/>
                <a:moveTo>
                  <a:pt x="3751027" y="1453958"/>
                </a:moveTo>
                <a:lnTo>
                  <a:pt x="3745230" y="1459073"/>
                </a:lnTo>
                <a:lnTo>
                  <a:pt x="3745230" y="1459073"/>
                </a:lnTo>
                <a:lnTo>
                  <a:pt x="3745229" y="1459074"/>
                </a:lnTo>
                <a:lnTo>
                  <a:pt x="3736012" y="1481572"/>
                </a:lnTo>
                <a:lnTo>
                  <a:pt x="3745230" y="1459073"/>
                </a:lnTo>
                <a:close/>
                <a:moveTo>
                  <a:pt x="3764423" y="1268758"/>
                </a:moveTo>
                <a:cubicBezTo>
                  <a:pt x="3764875" y="1275402"/>
                  <a:pt x="3766447" y="1281689"/>
                  <a:pt x="3769590" y="1286070"/>
                </a:cubicBezTo>
                <a:cubicBezTo>
                  <a:pt x="3784163" y="1306930"/>
                  <a:pt x="3790403" y="1328553"/>
                  <a:pt x="3791927" y="1350628"/>
                </a:cubicBezTo>
                <a:lnTo>
                  <a:pt x="3786333" y="1413840"/>
                </a:lnTo>
                <a:lnTo>
                  <a:pt x="3791928" y="1350627"/>
                </a:lnTo>
                <a:cubicBezTo>
                  <a:pt x="3790403" y="1328552"/>
                  <a:pt x="3784164" y="1306930"/>
                  <a:pt x="3769590" y="1286069"/>
                </a:cubicBezTo>
                <a:close/>
                <a:moveTo>
                  <a:pt x="3706152" y="773035"/>
                </a:moveTo>
                <a:lnTo>
                  <a:pt x="3706152" y="773036"/>
                </a:lnTo>
                <a:cubicBezTo>
                  <a:pt x="3708438" y="800277"/>
                  <a:pt x="3711676" y="827330"/>
                  <a:pt x="3714152" y="854380"/>
                </a:cubicBezTo>
                <a:cubicBezTo>
                  <a:pt x="3716438" y="878957"/>
                  <a:pt x="3717200" y="903723"/>
                  <a:pt x="3745205" y="915344"/>
                </a:cubicBezTo>
                <a:cubicBezTo>
                  <a:pt x="3749587" y="917060"/>
                  <a:pt x="3752825" y="922774"/>
                  <a:pt x="3755683" y="927156"/>
                </a:cubicBezTo>
                <a:cubicBezTo>
                  <a:pt x="3799691" y="994786"/>
                  <a:pt x="3798547" y="1030981"/>
                  <a:pt x="3752063" y="1097088"/>
                </a:cubicBezTo>
                <a:cubicBezTo>
                  <a:pt x="3747301" y="1103946"/>
                  <a:pt x="3743871" y="1118614"/>
                  <a:pt x="3747681" y="1123186"/>
                </a:cubicBezTo>
                <a:cubicBezTo>
                  <a:pt x="3763493" y="1142618"/>
                  <a:pt x="3770542" y="1162954"/>
                  <a:pt x="3772400" y="1184029"/>
                </a:cubicBezTo>
                <a:cubicBezTo>
                  <a:pt x="3770542" y="1162954"/>
                  <a:pt x="3763494" y="1142617"/>
                  <a:pt x="3747682" y="1123185"/>
                </a:cubicBezTo>
                <a:cubicBezTo>
                  <a:pt x="3743872" y="1118613"/>
                  <a:pt x="3747302" y="1103945"/>
                  <a:pt x="3752064" y="1097087"/>
                </a:cubicBezTo>
                <a:cubicBezTo>
                  <a:pt x="3798548" y="1030980"/>
                  <a:pt x="3799692" y="994785"/>
                  <a:pt x="3755684" y="927155"/>
                </a:cubicBezTo>
                <a:cubicBezTo>
                  <a:pt x="3752826" y="922773"/>
                  <a:pt x="3749588" y="917059"/>
                  <a:pt x="3745206" y="915343"/>
                </a:cubicBezTo>
                <a:cubicBezTo>
                  <a:pt x="3717200" y="903722"/>
                  <a:pt x="3716438" y="878956"/>
                  <a:pt x="3714152" y="854379"/>
                </a:cubicBezTo>
                <a:close/>
                <a:moveTo>
                  <a:pt x="3761553" y="517851"/>
                </a:moveTo>
                <a:lnTo>
                  <a:pt x="3752635" y="556048"/>
                </a:lnTo>
                <a:cubicBezTo>
                  <a:pt x="3750539" y="564049"/>
                  <a:pt x="3745015" y="572623"/>
                  <a:pt x="3746157" y="580051"/>
                </a:cubicBezTo>
                <a:cubicBezTo>
                  <a:pt x="3749491" y="601579"/>
                  <a:pt x="3747062" y="622201"/>
                  <a:pt x="3742776" y="642538"/>
                </a:cubicBezTo>
                <a:lnTo>
                  <a:pt x="3730253" y="694928"/>
                </a:lnTo>
                <a:lnTo>
                  <a:pt x="3742777" y="642537"/>
                </a:lnTo>
                <a:cubicBezTo>
                  <a:pt x="3747063" y="622201"/>
                  <a:pt x="3749492" y="601578"/>
                  <a:pt x="3746158" y="580050"/>
                </a:cubicBezTo>
                <a:cubicBezTo>
                  <a:pt x="3745016" y="572622"/>
                  <a:pt x="3750540" y="564048"/>
                  <a:pt x="3752636" y="556047"/>
                </a:cubicBezTo>
                <a:close/>
                <a:moveTo>
                  <a:pt x="3774848" y="298169"/>
                </a:moveTo>
                <a:lnTo>
                  <a:pt x="3760065" y="313534"/>
                </a:lnTo>
                <a:cubicBezTo>
                  <a:pt x="3755873" y="316390"/>
                  <a:pt x="3758159" y="330299"/>
                  <a:pt x="3759493" y="338871"/>
                </a:cubicBezTo>
                <a:cubicBezTo>
                  <a:pt x="3760922" y="348396"/>
                  <a:pt x="3763447" y="357874"/>
                  <a:pt x="3765590" y="367328"/>
                </a:cubicBezTo>
                <a:lnTo>
                  <a:pt x="3769400" y="395640"/>
                </a:lnTo>
                <a:cubicBezTo>
                  <a:pt x="3769590" y="376781"/>
                  <a:pt x="3762352" y="357921"/>
                  <a:pt x="3759494" y="338870"/>
                </a:cubicBezTo>
                <a:cubicBezTo>
                  <a:pt x="3758160" y="330298"/>
                  <a:pt x="3755874" y="316389"/>
                  <a:pt x="3760066" y="313533"/>
                </a:cubicBezTo>
                <a:close/>
                <a:moveTo>
                  <a:pt x="3782393" y="281568"/>
                </a:moveTo>
                <a:lnTo>
                  <a:pt x="3777498" y="295415"/>
                </a:lnTo>
                <a:lnTo>
                  <a:pt x="3777499" y="295415"/>
                </a:lnTo>
                <a:close/>
                <a:moveTo>
                  <a:pt x="3769073" y="24486"/>
                </a:moveTo>
                <a:lnTo>
                  <a:pt x="3766810" y="74129"/>
                </a:lnTo>
                <a:cubicBezTo>
                  <a:pt x="3767733" y="91492"/>
                  <a:pt x="3770043" y="108703"/>
                  <a:pt x="3772734" y="125861"/>
                </a:cubicBezTo>
                <a:lnTo>
                  <a:pt x="3777129" y="153388"/>
                </a:lnTo>
                <a:lnTo>
                  <a:pt x="3785402" y="228944"/>
                </a:lnTo>
                <a:lnTo>
                  <a:pt x="3785402" y="228949"/>
                </a:lnTo>
                <a:lnTo>
                  <a:pt x="3785402" y="228948"/>
                </a:lnTo>
                <a:lnTo>
                  <a:pt x="3785402" y="228944"/>
                </a:lnTo>
                <a:lnTo>
                  <a:pt x="3780943" y="177271"/>
                </a:lnTo>
                <a:lnTo>
                  <a:pt x="3777129" y="153388"/>
                </a:lnTo>
                <a:lnTo>
                  <a:pt x="3776930" y="151569"/>
                </a:lnTo>
                <a:cubicBezTo>
                  <a:pt x="3772700" y="125876"/>
                  <a:pt x="3768195" y="100174"/>
                  <a:pt x="3766811" y="74129"/>
                </a:cubicBezTo>
                <a:close/>
                <a:moveTo>
                  <a:pt x="3766492" y="0"/>
                </a:moveTo>
                <a:lnTo>
                  <a:pt x="4230600" y="0"/>
                </a:lnTo>
                <a:lnTo>
                  <a:pt x="4229473" y="2817"/>
                </a:lnTo>
                <a:cubicBezTo>
                  <a:pt x="4221091" y="21486"/>
                  <a:pt x="4218423" y="43012"/>
                  <a:pt x="4215374" y="63587"/>
                </a:cubicBezTo>
                <a:cubicBezTo>
                  <a:pt x="4209850" y="101308"/>
                  <a:pt x="4206420" y="139219"/>
                  <a:pt x="4201468" y="176939"/>
                </a:cubicBezTo>
                <a:cubicBezTo>
                  <a:pt x="4200324" y="184941"/>
                  <a:pt x="4198230" y="194085"/>
                  <a:pt x="4193466" y="200182"/>
                </a:cubicBezTo>
                <a:cubicBezTo>
                  <a:pt x="4161461" y="241901"/>
                  <a:pt x="4152508" y="292579"/>
                  <a:pt x="4155554" y="340774"/>
                </a:cubicBezTo>
                <a:cubicBezTo>
                  <a:pt x="4157843" y="378686"/>
                  <a:pt x="4159557" y="415835"/>
                  <a:pt x="4156319" y="453364"/>
                </a:cubicBezTo>
                <a:cubicBezTo>
                  <a:pt x="4156127" y="456222"/>
                  <a:pt x="4156509" y="460032"/>
                  <a:pt x="4158033" y="462126"/>
                </a:cubicBezTo>
                <a:cubicBezTo>
                  <a:pt x="4168129" y="475081"/>
                  <a:pt x="4168891" y="488607"/>
                  <a:pt x="4170605" y="505182"/>
                </a:cubicBezTo>
                <a:cubicBezTo>
                  <a:pt x="4173083" y="528615"/>
                  <a:pt x="4171367" y="550141"/>
                  <a:pt x="4167177" y="571860"/>
                </a:cubicBezTo>
                <a:cubicBezTo>
                  <a:pt x="4164129" y="587672"/>
                  <a:pt x="4157843" y="603673"/>
                  <a:pt x="4149840" y="617772"/>
                </a:cubicBezTo>
                <a:cubicBezTo>
                  <a:pt x="4138600" y="637392"/>
                  <a:pt x="4134220" y="656255"/>
                  <a:pt x="4149078" y="674923"/>
                </a:cubicBezTo>
                <a:cubicBezTo>
                  <a:pt x="4164891" y="695116"/>
                  <a:pt x="4159367" y="717977"/>
                  <a:pt x="4159937" y="740268"/>
                </a:cubicBezTo>
                <a:cubicBezTo>
                  <a:pt x="4160129" y="749982"/>
                  <a:pt x="4159747" y="760270"/>
                  <a:pt x="4162223" y="769605"/>
                </a:cubicBezTo>
                <a:cubicBezTo>
                  <a:pt x="4169273" y="796655"/>
                  <a:pt x="4179941" y="822756"/>
                  <a:pt x="4184703" y="850189"/>
                </a:cubicBezTo>
                <a:cubicBezTo>
                  <a:pt x="4187370" y="865430"/>
                  <a:pt x="4182607" y="882384"/>
                  <a:pt x="4179179" y="898198"/>
                </a:cubicBezTo>
                <a:cubicBezTo>
                  <a:pt x="4175559" y="914200"/>
                  <a:pt x="4170035" y="930011"/>
                  <a:pt x="4164319" y="945444"/>
                </a:cubicBezTo>
                <a:cubicBezTo>
                  <a:pt x="4160509" y="955920"/>
                  <a:pt x="4156889" y="967350"/>
                  <a:pt x="4150030" y="975733"/>
                </a:cubicBezTo>
                <a:cubicBezTo>
                  <a:pt x="4134410" y="994785"/>
                  <a:pt x="4131742" y="1014406"/>
                  <a:pt x="4139934" y="1036887"/>
                </a:cubicBezTo>
                <a:cubicBezTo>
                  <a:pt x="4141268" y="1040315"/>
                  <a:pt x="4141268" y="1044315"/>
                  <a:pt x="4141458" y="1048125"/>
                </a:cubicBezTo>
                <a:cubicBezTo>
                  <a:pt x="4145458" y="1109091"/>
                  <a:pt x="4147936" y="1170051"/>
                  <a:pt x="4154032" y="1230633"/>
                </a:cubicBezTo>
                <a:cubicBezTo>
                  <a:pt x="4156509" y="1255206"/>
                  <a:pt x="4167367" y="1278829"/>
                  <a:pt x="4174225" y="1303024"/>
                </a:cubicBezTo>
                <a:cubicBezTo>
                  <a:pt x="4175559" y="1307978"/>
                  <a:pt x="4177655" y="1313504"/>
                  <a:pt x="4176701" y="1318456"/>
                </a:cubicBezTo>
                <a:cubicBezTo>
                  <a:pt x="4167177" y="1372368"/>
                  <a:pt x="4181083" y="1422854"/>
                  <a:pt x="4199372" y="1472575"/>
                </a:cubicBezTo>
                <a:cubicBezTo>
                  <a:pt x="4201278" y="1477717"/>
                  <a:pt x="4200706" y="1484004"/>
                  <a:pt x="4200324" y="1489720"/>
                </a:cubicBezTo>
                <a:cubicBezTo>
                  <a:pt x="4198992" y="1505724"/>
                  <a:pt x="4192324" y="1523059"/>
                  <a:pt x="4196324" y="1537537"/>
                </a:cubicBezTo>
                <a:cubicBezTo>
                  <a:pt x="4207374" y="1576019"/>
                  <a:pt x="4220709" y="1614120"/>
                  <a:pt x="4237473" y="1650317"/>
                </a:cubicBezTo>
                <a:cubicBezTo>
                  <a:pt x="4254428" y="1687086"/>
                  <a:pt x="4268716" y="1721185"/>
                  <a:pt x="4251572" y="1763287"/>
                </a:cubicBezTo>
                <a:cubicBezTo>
                  <a:pt x="4244331" y="1781194"/>
                  <a:pt x="4249476" y="1804816"/>
                  <a:pt x="4251380" y="1825393"/>
                </a:cubicBezTo>
                <a:cubicBezTo>
                  <a:pt x="4252904" y="1840441"/>
                  <a:pt x="4261478" y="1854920"/>
                  <a:pt x="4261478" y="1869780"/>
                </a:cubicBezTo>
                <a:cubicBezTo>
                  <a:pt x="4261478" y="1909408"/>
                  <a:pt x="4271574" y="1944649"/>
                  <a:pt x="4292149" y="1978940"/>
                </a:cubicBezTo>
                <a:cubicBezTo>
                  <a:pt x="4300149" y="1992279"/>
                  <a:pt x="4294815" y="2013043"/>
                  <a:pt x="4296911" y="2030378"/>
                </a:cubicBezTo>
                <a:cubicBezTo>
                  <a:pt x="4299387" y="2048668"/>
                  <a:pt x="4301673" y="2067525"/>
                  <a:pt x="4307200" y="2085054"/>
                </a:cubicBezTo>
                <a:cubicBezTo>
                  <a:pt x="4321678" y="2130393"/>
                  <a:pt x="4338061" y="2175163"/>
                  <a:pt x="4353301" y="2220312"/>
                </a:cubicBezTo>
                <a:cubicBezTo>
                  <a:pt x="4365876" y="2257459"/>
                  <a:pt x="4355969" y="2294039"/>
                  <a:pt x="4350635" y="2330806"/>
                </a:cubicBezTo>
                <a:cubicBezTo>
                  <a:pt x="4347205" y="2353859"/>
                  <a:pt x="4339013" y="2375383"/>
                  <a:pt x="4351205" y="2401292"/>
                </a:cubicBezTo>
                <a:cubicBezTo>
                  <a:pt x="4362827" y="2426059"/>
                  <a:pt x="4360159" y="2457492"/>
                  <a:pt x="4366446" y="2485307"/>
                </a:cubicBezTo>
                <a:cubicBezTo>
                  <a:pt x="4371780" y="2508742"/>
                  <a:pt x="4380354" y="2531409"/>
                  <a:pt x="4388736" y="2554079"/>
                </a:cubicBezTo>
                <a:cubicBezTo>
                  <a:pt x="4400167" y="2584942"/>
                  <a:pt x="4412167" y="2615421"/>
                  <a:pt x="4406453" y="2649143"/>
                </a:cubicBezTo>
                <a:cubicBezTo>
                  <a:pt x="4399975" y="2687436"/>
                  <a:pt x="4424359" y="2713723"/>
                  <a:pt x="4440554" y="2743826"/>
                </a:cubicBezTo>
                <a:cubicBezTo>
                  <a:pt x="4451602" y="2764590"/>
                  <a:pt x="4459795" y="2787259"/>
                  <a:pt x="4466653" y="2809930"/>
                </a:cubicBezTo>
                <a:cubicBezTo>
                  <a:pt x="4475607" y="2840219"/>
                  <a:pt x="4480941" y="2871462"/>
                  <a:pt x="4489704" y="2901943"/>
                </a:cubicBezTo>
                <a:cubicBezTo>
                  <a:pt x="4502848" y="2948047"/>
                  <a:pt x="4513136" y="2994722"/>
                  <a:pt x="4505896" y="3042728"/>
                </a:cubicBezTo>
                <a:cubicBezTo>
                  <a:pt x="4502658" y="3064827"/>
                  <a:pt x="4502848" y="3085403"/>
                  <a:pt x="4507612" y="3107500"/>
                </a:cubicBezTo>
                <a:cubicBezTo>
                  <a:pt x="4515422" y="3143695"/>
                  <a:pt x="4516375" y="3180844"/>
                  <a:pt x="4545521" y="3209993"/>
                </a:cubicBezTo>
                <a:cubicBezTo>
                  <a:pt x="4555810" y="3220280"/>
                  <a:pt x="4558476" y="3238758"/>
                  <a:pt x="4563810" y="3253809"/>
                </a:cubicBezTo>
                <a:cubicBezTo>
                  <a:pt x="4570098" y="3271145"/>
                  <a:pt x="4566858" y="3283908"/>
                  <a:pt x="4548570" y="3293244"/>
                </a:cubicBezTo>
                <a:cubicBezTo>
                  <a:pt x="4540379" y="3297434"/>
                  <a:pt x="4532377" y="3309437"/>
                  <a:pt x="4531043" y="3318771"/>
                </a:cubicBezTo>
                <a:cubicBezTo>
                  <a:pt x="4527043" y="3346776"/>
                  <a:pt x="4532949" y="3372495"/>
                  <a:pt x="4545904" y="3399546"/>
                </a:cubicBezTo>
                <a:cubicBezTo>
                  <a:pt x="4558096" y="3424883"/>
                  <a:pt x="4556762" y="3456508"/>
                  <a:pt x="4561524" y="3485275"/>
                </a:cubicBezTo>
                <a:cubicBezTo>
                  <a:pt x="4564954" y="3505657"/>
                  <a:pt x="4572002" y="3526042"/>
                  <a:pt x="4572002" y="3546617"/>
                </a:cubicBezTo>
                <a:cubicBezTo>
                  <a:pt x="4572002" y="3572146"/>
                  <a:pt x="4565906" y="3597482"/>
                  <a:pt x="4563620" y="3623201"/>
                </a:cubicBezTo>
                <a:cubicBezTo>
                  <a:pt x="4561716" y="3643204"/>
                  <a:pt x="4562478" y="3663589"/>
                  <a:pt x="4560192" y="3683591"/>
                </a:cubicBezTo>
                <a:cubicBezTo>
                  <a:pt x="4558476" y="3699976"/>
                  <a:pt x="4554096" y="3716168"/>
                  <a:pt x="4550476" y="3732361"/>
                </a:cubicBezTo>
                <a:cubicBezTo>
                  <a:pt x="4549142" y="3738267"/>
                  <a:pt x="4543997" y="3744173"/>
                  <a:pt x="4544759" y="3749506"/>
                </a:cubicBezTo>
                <a:cubicBezTo>
                  <a:pt x="4552952" y="3802467"/>
                  <a:pt x="4516375" y="3840569"/>
                  <a:pt x="4500182" y="3885338"/>
                </a:cubicBezTo>
                <a:cubicBezTo>
                  <a:pt x="4483035" y="3932394"/>
                  <a:pt x="4456747" y="3977925"/>
                  <a:pt x="4464557" y="4030503"/>
                </a:cubicBezTo>
                <a:cubicBezTo>
                  <a:pt x="4469319" y="4062318"/>
                  <a:pt x="4480369" y="4092989"/>
                  <a:pt x="4487038" y="4124614"/>
                </a:cubicBezTo>
                <a:cubicBezTo>
                  <a:pt x="4489324" y="4135854"/>
                  <a:pt x="4488942" y="4148427"/>
                  <a:pt x="4486656" y="4159667"/>
                </a:cubicBezTo>
                <a:cubicBezTo>
                  <a:pt x="4476177" y="4213961"/>
                  <a:pt x="4474653" y="4267493"/>
                  <a:pt x="4491800" y="4320837"/>
                </a:cubicBezTo>
                <a:cubicBezTo>
                  <a:pt x="4494658" y="4329979"/>
                  <a:pt x="4497324" y="4339695"/>
                  <a:pt x="4497324" y="4349222"/>
                </a:cubicBezTo>
                <a:cubicBezTo>
                  <a:pt x="4497324" y="4401419"/>
                  <a:pt x="4493324" y="4452665"/>
                  <a:pt x="4474653" y="4502579"/>
                </a:cubicBezTo>
                <a:cubicBezTo>
                  <a:pt x="4468367" y="4519343"/>
                  <a:pt x="4472367" y="4539728"/>
                  <a:pt x="4470843" y="4558207"/>
                </a:cubicBezTo>
                <a:cubicBezTo>
                  <a:pt x="4469511" y="4575351"/>
                  <a:pt x="4468939" y="4592878"/>
                  <a:pt x="4464557" y="4609452"/>
                </a:cubicBezTo>
                <a:cubicBezTo>
                  <a:pt x="4458081" y="4633647"/>
                  <a:pt x="4457319" y="4656126"/>
                  <a:pt x="4463033" y="4681083"/>
                </a:cubicBezTo>
                <a:cubicBezTo>
                  <a:pt x="4468367" y="4704895"/>
                  <a:pt x="4465701" y="4730614"/>
                  <a:pt x="4465891" y="4755381"/>
                </a:cubicBezTo>
                <a:cubicBezTo>
                  <a:pt x="4466081" y="4783004"/>
                  <a:pt x="4466271" y="4810627"/>
                  <a:pt x="4465319" y="4838250"/>
                </a:cubicBezTo>
                <a:cubicBezTo>
                  <a:pt x="4464939" y="4849300"/>
                  <a:pt x="4457319" y="4861873"/>
                  <a:pt x="4460367" y="4871019"/>
                </a:cubicBezTo>
                <a:cubicBezTo>
                  <a:pt x="4470653" y="4900546"/>
                  <a:pt x="4458271" y="4930075"/>
                  <a:pt x="4463795" y="4959602"/>
                </a:cubicBezTo>
                <a:cubicBezTo>
                  <a:pt x="4466653" y="4974082"/>
                  <a:pt x="4458843" y="4990465"/>
                  <a:pt x="4458081" y="5006086"/>
                </a:cubicBezTo>
                <a:cubicBezTo>
                  <a:pt x="4456747" y="5031614"/>
                  <a:pt x="4457319" y="5057141"/>
                  <a:pt x="4456937" y="5082670"/>
                </a:cubicBezTo>
                <a:cubicBezTo>
                  <a:pt x="4456747" y="5091052"/>
                  <a:pt x="4455985" y="5099245"/>
                  <a:pt x="4455602" y="5107627"/>
                </a:cubicBezTo>
                <a:cubicBezTo>
                  <a:pt x="4455222" y="5115057"/>
                  <a:pt x="4453508" y="5122867"/>
                  <a:pt x="4454840" y="5129916"/>
                </a:cubicBezTo>
                <a:cubicBezTo>
                  <a:pt x="4459605" y="5155445"/>
                  <a:pt x="4467415" y="5180591"/>
                  <a:pt x="4470463" y="5206308"/>
                </a:cubicBezTo>
                <a:cubicBezTo>
                  <a:pt x="4473129" y="5228597"/>
                  <a:pt x="4469511" y="5251650"/>
                  <a:pt x="4471415" y="5274129"/>
                </a:cubicBezTo>
                <a:cubicBezTo>
                  <a:pt x="4474653" y="5313754"/>
                  <a:pt x="4480369" y="5353379"/>
                  <a:pt x="4483989" y="5393005"/>
                </a:cubicBezTo>
                <a:cubicBezTo>
                  <a:pt x="4484751" y="5401579"/>
                  <a:pt x="4479987" y="5410531"/>
                  <a:pt x="4479607" y="5419295"/>
                </a:cubicBezTo>
                <a:cubicBezTo>
                  <a:pt x="4478655" y="5446728"/>
                  <a:pt x="4478463" y="5474161"/>
                  <a:pt x="4477893" y="5501594"/>
                </a:cubicBezTo>
                <a:cubicBezTo>
                  <a:pt x="4477701" y="5517215"/>
                  <a:pt x="4478273" y="5533027"/>
                  <a:pt x="4476559" y="5548460"/>
                </a:cubicBezTo>
                <a:cubicBezTo>
                  <a:pt x="4474273" y="5568842"/>
                  <a:pt x="4470843" y="5587321"/>
                  <a:pt x="4485703" y="5606372"/>
                </a:cubicBezTo>
                <a:cubicBezTo>
                  <a:pt x="4508754" y="5635711"/>
                  <a:pt x="4499800" y="5673050"/>
                  <a:pt x="4505134" y="5706959"/>
                </a:cubicBezTo>
                <a:cubicBezTo>
                  <a:pt x="4506468" y="5715723"/>
                  <a:pt x="4506658" y="5724678"/>
                  <a:pt x="4508182" y="5733440"/>
                </a:cubicBezTo>
                <a:cubicBezTo>
                  <a:pt x="4511040" y="5749634"/>
                  <a:pt x="4514278" y="5765635"/>
                  <a:pt x="4517519" y="5781830"/>
                </a:cubicBezTo>
                <a:cubicBezTo>
                  <a:pt x="4518089" y="5784686"/>
                  <a:pt x="4518281" y="5787924"/>
                  <a:pt x="4519233" y="5790592"/>
                </a:cubicBezTo>
                <a:cubicBezTo>
                  <a:pt x="4527233" y="5815169"/>
                  <a:pt x="4536377" y="5839361"/>
                  <a:pt x="4542855" y="5864318"/>
                </a:cubicBezTo>
                <a:cubicBezTo>
                  <a:pt x="4546094" y="5876511"/>
                  <a:pt x="4546476" y="5890037"/>
                  <a:pt x="4544759" y="5902610"/>
                </a:cubicBezTo>
                <a:cubicBezTo>
                  <a:pt x="4539807" y="5939377"/>
                  <a:pt x="4537711" y="5975764"/>
                  <a:pt x="4544951" y="6012723"/>
                </a:cubicBezTo>
                <a:cubicBezTo>
                  <a:pt x="4547808" y="6027392"/>
                  <a:pt x="4543045" y="6043776"/>
                  <a:pt x="4541331" y="6059397"/>
                </a:cubicBezTo>
                <a:cubicBezTo>
                  <a:pt x="4536759" y="6096736"/>
                  <a:pt x="4531805" y="6134075"/>
                  <a:pt x="4527425" y="6171605"/>
                </a:cubicBezTo>
                <a:cubicBezTo>
                  <a:pt x="4524757" y="6195037"/>
                  <a:pt x="4523233" y="6218660"/>
                  <a:pt x="4520567" y="6242093"/>
                </a:cubicBezTo>
                <a:cubicBezTo>
                  <a:pt x="4517327" y="6269144"/>
                  <a:pt x="4512374" y="6296005"/>
                  <a:pt x="4509706" y="6323058"/>
                </a:cubicBezTo>
                <a:cubicBezTo>
                  <a:pt x="4506658" y="6353919"/>
                  <a:pt x="4506088" y="6384972"/>
                  <a:pt x="4502848" y="6415833"/>
                </a:cubicBezTo>
                <a:cubicBezTo>
                  <a:pt x="4496562" y="6472225"/>
                  <a:pt x="4489132" y="6528424"/>
                  <a:pt x="4482083" y="6584812"/>
                </a:cubicBezTo>
                <a:cubicBezTo>
                  <a:pt x="4475225" y="6639488"/>
                  <a:pt x="4469129" y="6694164"/>
                  <a:pt x="4460557" y="6748458"/>
                </a:cubicBezTo>
                <a:cubicBezTo>
                  <a:pt x="4456937" y="6771319"/>
                  <a:pt x="4447030" y="6793035"/>
                  <a:pt x="4441506" y="6815516"/>
                </a:cubicBezTo>
                <a:lnTo>
                  <a:pt x="4431806" y="6858001"/>
                </a:lnTo>
                <a:lnTo>
                  <a:pt x="4259553" y="6858001"/>
                </a:lnTo>
                <a:lnTo>
                  <a:pt x="4265716" y="6812064"/>
                </a:lnTo>
                <a:lnTo>
                  <a:pt x="4265716" y="6812064"/>
                </a:lnTo>
                <a:lnTo>
                  <a:pt x="4265716" y="6812063"/>
                </a:lnTo>
                <a:cubicBezTo>
                  <a:pt x="4265240" y="6788417"/>
                  <a:pt x="4259954" y="6764841"/>
                  <a:pt x="4246238" y="6742552"/>
                </a:cubicBezTo>
                <a:lnTo>
                  <a:pt x="4232402" y="6702976"/>
                </a:lnTo>
                <a:lnTo>
                  <a:pt x="4235549" y="6683027"/>
                </a:lnTo>
                <a:cubicBezTo>
                  <a:pt x="4237915" y="6676306"/>
                  <a:pt x="4241666" y="6669496"/>
                  <a:pt x="4247000" y="6662542"/>
                </a:cubicBezTo>
                <a:cubicBezTo>
                  <a:pt x="4254334" y="6653111"/>
                  <a:pt x="4256191" y="6639108"/>
                  <a:pt x="4254095" y="6625225"/>
                </a:cubicBezTo>
                <a:lnTo>
                  <a:pt x="4254095" y="6625225"/>
                </a:lnTo>
                <a:lnTo>
                  <a:pt x="4254095" y="6625224"/>
                </a:lnTo>
                <a:cubicBezTo>
                  <a:pt x="4251999" y="6611342"/>
                  <a:pt x="4245951" y="6597578"/>
                  <a:pt x="4237473" y="6588625"/>
                </a:cubicBezTo>
                <a:lnTo>
                  <a:pt x="4214994" y="6564620"/>
                </a:lnTo>
                <a:lnTo>
                  <a:pt x="4214994" y="6564621"/>
                </a:lnTo>
                <a:cubicBezTo>
                  <a:pt x="4225281" y="6575479"/>
                  <a:pt x="4231377" y="6582147"/>
                  <a:pt x="4237473" y="6588626"/>
                </a:cubicBezTo>
                <a:lnTo>
                  <a:pt x="4254095" y="6625225"/>
                </a:lnTo>
                <a:lnTo>
                  <a:pt x="4254084" y="6645552"/>
                </a:lnTo>
                <a:cubicBezTo>
                  <a:pt x="4252965" y="6651967"/>
                  <a:pt x="4250667" y="6657825"/>
                  <a:pt x="4247000" y="6662541"/>
                </a:cubicBezTo>
                <a:cubicBezTo>
                  <a:pt x="4236332" y="6676448"/>
                  <a:pt x="4231997" y="6689783"/>
                  <a:pt x="4232402" y="6702976"/>
                </a:cubicBezTo>
                <a:lnTo>
                  <a:pt x="4232402" y="6702976"/>
                </a:lnTo>
                <a:lnTo>
                  <a:pt x="4232402" y="6702977"/>
                </a:lnTo>
                <a:cubicBezTo>
                  <a:pt x="4232807" y="6716169"/>
                  <a:pt x="4237951" y="6729219"/>
                  <a:pt x="4246238" y="6742553"/>
                </a:cubicBezTo>
                <a:cubicBezTo>
                  <a:pt x="4253096" y="6753698"/>
                  <a:pt x="4257847" y="6765164"/>
                  <a:pt x="4260942" y="6776800"/>
                </a:cubicBezTo>
                <a:lnTo>
                  <a:pt x="4265716" y="6812064"/>
                </a:lnTo>
                <a:lnTo>
                  <a:pt x="4259553" y="6858001"/>
                </a:lnTo>
                <a:lnTo>
                  <a:pt x="4259553" y="6858001"/>
                </a:lnTo>
                <a:lnTo>
                  <a:pt x="4259553" y="6858002"/>
                </a:lnTo>
                <a:lnTo>
                  <a:pt x="0" y="6858002"/>
                </a:lnTo>
                <a:lnTo>
                  <a:pt x="0" y="2"/>
                </a:lnTo>
                <a:lnTo>
                  <a:pt x="3766492" y="1"/>
                </a:lnTo>
                <a:lnTo>
                  <a:pt x="3769210" y="21486"/>
                </a:lnTo>
                <a:close/>
              </a:path>
            </a:pathLst>
          </a:custGeom>
          <a:effectLst>
            <a:outerShdw blurRad="381000" dist="152400" algn="l" rotWithShape="0">
              <a:prstClr val="black">
                <a:alpha val="10000"/>
              </a:prstClr>
            </a:outerShdw>
          </a:effectLst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40822D1-9EEA-4ECF-9360-D9AF87950D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705643" y="2991643"/>
            <a:ext cx="6858001" cy="874716"/>
          </a:xfrm>
          <a:custGeom>
            <a:avLst/>
            <a:gdLst>
              <a:gd name="connsiteX0" fmla="*/ 0 w 6858001"/>
              <a:gd name="connsiteY0" fmla="*/ 533314 h 874716"/>
              <a:gd name="connsiteX1" fmla="*/ 0 w 6858001"/>
              <a:gd name="connsiteY1" fmla="*/ 69206 h 874716"/>
              <a:gd name="connsiteX2" fmla="*/ 21486 w 6858001"/>
              <a:gd name="connsiteY2" fmla="*/ 71924 h 874716"/>
              <a:gd name="connsiteX3" fmla="*/ 228948 w 6858001"/>
              <a:gd name="connsiteY3" fmla="*/ 88116 h 874716"/>
              <a:gd name="connsiteX4" fmla="*/ 313533 w 6858001"/>
              <a:gd name="connsiteY4" fmla="*/ 62779 h 874716"/>
              <a:gd name="connsiteX5" fmla="*/ 338870 w 6858001"/>
              <a:gd name="connsiteY5" fmla="*/ 62207 h 874716"/>
              <a:gd name="connsiteX6" fmla="*/ 395640 w 6858001"/>
              <a:gd name="connsiteY6" fmla="*/ 72114 h 874716"/>
              <a:gd name="connsiteX7" fmla="*/ 512802 w 6858001"/>
              <a:gd name="connsiteY7" fmla="*/ 65446 h 874716"/>
              <a:gd name="connsiteX8" fmla="*/ 556047 w 6858001"/>
              <a:gd name="connsiteY8" fmla="*/ 55349 h 874716"/>
              <a:gd name="connsiteX9" fmla="*/ 580050 w 6858001"/>
              <a:gd name="connsiteY9" fmla="*/ 48871 h 874716"/>
              <a:gd name="connsiteX10" fmla="*/ 703308 w 6858001"/>
              <a:gd name="connsiteY10" fmla="*/ 30964 h 874716"/>
              <a:gd name="connsiteX11" fmla="*/ 758174 w 6858001"/>
              <a:gd name="connsiteY11" fmla="*/ 11724 h 874716"/>
              <a:gd name="connsiteX12" fmla="*/ 773035 w 6858001"/>
              <a:gd name="connsiteY12" fmla="*/ 8866 h 874716"/>
              <a:gd name="connsiteX13" fmla="*/ 854379 w 6858001"/>
              <a:gd name="connsiteY13" fmla="*/ 16866 h 874716"/>
              <a:gd name="connsiteX14" fmla="*/ 915343 w 6858001"/>
              <a:gd name="connsiteY14" fmla="*/ 47919 h 874716"/>
              <a:gd name="connsiteX15" fmla="*/ 927155 w 6858001"/>
              <a:gd name="connsiteY15" fmla="*/ 58397 h 874716"/>
              <a:gd name="connsiteX16" fmla="*/ 1097087 w 6858001"/>
              <a:gd name="connsiteY16" fmla="*/ 54777 h 874716"/>
              <a:gd name="connsiteX17" fmla="*/ 1123185 w 6858001"/>
              <a:gd name="connsiteY17" fmla="*/ 50395 h 874716"/>
              <a:gd name="connsiteX18" fmla="*/ 1249302 w 6858001"/>
              <a:gd name="connsiteY18" fmla="*/ 68684 h 874716"/>
              <a:gd name="connsiteX19" fmla="*/ 1286069 w 6858001"/>
              <a:gd name="connsiteY19" fmla="*/ 72304 h 874716"/>
              <a:gd name="connsiteX20" fmla="*/ 1417899 w 6858001"/>
              <a:gd name="connsiteY20" fmla="*/ 88688 h 874716"/>
              <a:gd name="connsiteX21" fmla="*/ 1436568 w 6858001"/>
              <a:gd name="connsiteY21" fmla="*/ 73448 h 874716"/>
              <a:gd name="connsiteX22" fmla="*/ 1490292 w 6858001"/>
              <a:gd name="connsiteY22" fmla="*/ 35154 h 874716"/>
              <a:gd name="connsiteX23" fmla="*/ 1596213 w 6858001"/>
              <a:gd name="connsiteY23" fmla="*/ 1245 h 874716"/>
              <a:gd name="connsiteX24" fmla="*/ 1624980 w 6858001"/>
              <a:gd name="connsiteY24" fmla="*/ 3150 h 874716"/>
              <a:gd name="connsiteX25" fmla="*/ 1697753 w 6858001"/>
              <a:gd name="connsiteY25" fmla="*/ 59731 h 874716"/>
              <a:gd name="connsiteX26" fmla="*/ 1733188 w 6858001"/>
              <a:gd name="connsiteY26" fmla="*/ 82400 h 874716"/>
              <a:gd name="connsiteX27" fmla="*/ 1833775 w 6858001"/>
              <a:gd name="connsiteY27" fmla="*/ 124121 h 874716"/>
              <a:gd name="connsiteX28" fmla="*/ 1842158 w 6858001"/>
              <a:gd name="connsiteY28" fmla="*/ 131742 h 874716"/>
              <a:gd name="connsiteX29" fmla="*/ 1916454 w 6858001"/>
              <a:gd name="connsiteY29" fmla="*/ 222233 h 874716"/>
              <a:gd name="connsiteX30" fmla="*/ 1933219 w 6858001"/>
              <a:gd name="connsiteY30" fmla="*/ 237663 h 874716"/>
              <a:gd name="connsiteX31" fmla="*/ 1953413 w 6858001"/>
              <a:gd name="connsiteY31" fmla="*/ 261668 h 874716"/>
              <a:gd name="connsiteX32" fmla="*/ 2016469 w 6858001"/>
              <a:gd name="connsiteY32" fmla="*/ 308151 h 874716"/>
              <a:gd name="connsiteX33" fmla="*/ 2094578 w 6858001"/>
              <a:gd name="connsiteY33" fmla="*/ 323010 h 874716"/>
              <a:gd name="connsiteX34" fmla="*/ 2188879 w 6858001"/>
              <a:gd name="connsiteY34" fmla="*/ 345681 h 874716"/>
              <a:gd name="connsiteX35" fmla="*/ 2228314 w 6858001"/>
              <a:gd name="connsiteY35" fmla="*/ 360921 h 874716"/>
              <a:gd name="connsiteX36" fmla="*/ 2334044 w 6858001"/>
              <a:gd name="connsiteY36" fmla="*/ 389878 h 874716"/>
              <a:gd name="connsiteX37" fmla="*/ 2409485 w 6858001"/>
              <a:gd name="connsiteY37" fmla="*/ 414263 h 874716"/>
              <a:gd name="connsiteX38" fmla="*/ 2518264 w 6858001"/>
              <a:gd name="connsiteY38" fmla="*/ 428552 h 874716"/>
              <a:gd name="connsiteX39" fmla="*/ 2571034 w 6858001"/>
              <a:gd name="connsiteY39" fmla="*/ 429122 h 874716"/>
              <a:gd name="connsiteX40" fmla="*/ 2668001 w 6858001"/>
              <a:gd name="connsiteY40" fmla="*/ 502276 h 874716"/>
              <a:gd name="connsiteX41" fmla="*/ 2745348 w 6858001"/>
              <a:gd name="connsiteY41" fmla="*/ 550666 h 874716"/>
              <a:gd name="connsiteX42" fmla="*/ 2826694 w 6858001"/>
              <a:gd name="connsiteY42" fmla="*/ 527233 h 874716"/>
              <a:gd name="connsiteX43" fmla="*/ 2848793 w 6858001"/>
              <a:gd name="connsiteY43" fmla="*/ 505134 h 874716"/>
              <a:gd name="connsiteX44" fmla="*/ 2982148 w 6858001"/>
              <a:gd name="connsiteY44" fmla="*/ 484179 h 874716"/>
              <a:gd name="connsiteX45" fmla="*/ 3172654 w 6858001"/>
              <a:gd name="connsiteY45" fmla="*/ 483417 h 874716"/>
              <a:gd name="connsiteX46" fmla="*/ 3489467 w 6858001"/>
              <a:gd name="connsiteY46" fmla="*/ 435790 h 874716"/>
              <a:gd name="connsiteX47" fmla="*/ 3544713 w 6858001"/>
              <a:gd name="connsiteY47" fmla="*/ 413691 h 874716"/>
              <a:gd name="connsiteX48" fmla="*/ 3606817 w 6858001"/>
              <a:gd name="connsiteY48" fmla="*/ 408167 h 874716"/>
              <a:gd name="connsiteX49" fmla="*/ 3630632 w 6858001"/>
              <a:gd name="connsiteY49" fmla="*/ 421693 h 874716"/>
              <a:gd name="connsiteX50" fmla="*/ 3734837 w 6858001"/>
              <a:gd name="connsiteY50" fmla="*/ 441886 h 874716"/>
              <a:gd name="connsiteX51" fmla="*/ 3754652 w 6858001"/>
              <a:gd name="connsiteY51" fmla="*/ 442268 h 874716"/>
              <a:gd name="connsiteX52" fmla="*/ 3822472 w 6858001"/>
              <a:gd name="connsiteY52" fmla="*/ 433694 h 874716"/>
              <a:gd name="connsiteX53" fmla="*/ 3885338 w 6858001"/>
              <a:gd name="connsiteY53" fmla="*/ 428742 h 874716"/>
              <a:gd name="connsiteX54" fmla="*/ 4043839 w 6858001"/>
              <a:gd name="connsiteY54" fmla="*/ 444934 h 874716"/>
              <a:gd name="connsiteX55" fmla="*/ 4165383 w 6858001"/>
              <a:gd name="connsiteY55" fmla="*/ 441124 h 874716"/>
              <a:gd name="connsiteX56" fmla="*/ 4221391 w 6858001"/>
              <a:gd name="connsiteY56" fmla="*/ 444934 h 874716"/>
              <a:gd name="connsiteX57" fmla="*/ 4253014 w 6858001"/>
              <a:gd name="connsiteY57" fmla="*/ 450650 h 874716"/>
              <a:gd name="connsiteX58" fmla="*/ 4324645 w 6858001"/>
              <a:gd name="connsiteY58" fmla="*/ 490466 h 874716"/>
              <a:gd name="connsiteX59" fmla="*/ 4363890 w 6858001"/>
              <a:gd name="connsiteY59" fmla="*/ 499420 h 874716"/>
              <a:gd name="connsiteX60" fmla="*/ 4482004 w 6858001"/>
              <a:gd name="connsiteY60" fmla="*/ 498658 h 874716"/>
              <a:gd name="connsiteX61" fmla="*/ 4659174 w 6858001"/>
              <a:gd name="connsiteY61" fmla="*/ 438648 h 874716"/>
              <a:gd name="connsiteX62" fmla="*/ 4677655 w 6858001"/>
              <a:gd name="connsiteY62" fmla="*/ 430646 h 874716"/>
              <a:gd name="connsiteX63" fmla="*/ 4767764 w 6858001"/>
              <a:gd name="connsiteY63" fmla="*/ 420739 h 874716"/>
              <a:gd name="connsiteX64" fmla="*/ 4828916 w 6858001"/>
              <a:gd name="connsiteY64" fmla="*/ 434266 h 874716"/>
              <a:gd name="connsiteX65" fmla="*/ 4912168 w 6858001"/>
              <a:gd name="connsiteY65" fmla="*/ 462271 h 874716"/>
              <a:gd name="connsiteX66" fmla="*/ 4987037 w 6858001"/>
              <a:gd name="connsiteY66" fmla="*/ 485703 h 874716"/>
              <a:gd name="connsiteX67" fmla="*/ 5041521 w 6858001"/>
              <a:gd name="connsiteY67" fmla="*/ 512182 h 874716"/>
              <a:gd name="connsiteX68" fmla="*/ 5166113 w 6858001"/>
              <a:gd name="connsiteY68" fmla="*/ 531615 h 874716"/>
              <a:gd name="connsiteX69" fmla="*/ 5179067 w 6858001"/>
              <a:gd name="connsiteY69" fmla="*/ 534853 h 874716"/>
              <a:gd name="connsiteX70" fmla="*/ 5272796 w 6858001"/>
              <a:gd name="connsiteY70" fmla="*/ 511230 h 874716"/>
              <a:gd name="connsiteX71" fmla="*/ 5385384 w 6858001"/>
              <a:gd name="connsiteY71" fmla="*/ 487227 h 874716"/>
              <a:gd name="connsiteX72" fmla="*/ 5425582 w 6858001"/>
              <a:gd name="connsiteY72" fmla="*/ 495418 h 874716"/>
              <a:gd name="connsiteX73" fmla="*/ 5480637 w 6858001"/>
              <a:gd name="connsiteY73" fmla="*/ 507040 h 874716"/>
              <a:gd name="connsiteX74" fmla="*/ 5531693 w 6858001"/>
              <a:gd name="connsiteY74" fmla="*/ 500944 h 874716"/>
              <a:gd name="connsiteX75" fmla="*/ 5562746 w 6858001"/>
              <a:gd name="connsiteY75" fmla="*/ 500372 h 874716"/>
              <a:gd name="connsiteX76" fmla="*/ 5704483 w 6858001"/>
              <a:gd name="connsiteY76" fmla="*/ 571620 h 874716"/>
              <a:gd name="connsiteX77" fmla="*/ 5740488 w 6858001"/>
              <a:gd name="connsiteY77" fmla="*/ 577526 h 874716"/>
              <a:gd name="connsiteX78" fmla="*/ 5760873 w 6858001"/>
              <a:gd name="connsiteY78" fmla="*/ 586291 h 874716"/>
              <a:gd name="connsiteX79" fmla="*/ 5883751 w 6858001"/>
              <a:gd name="connsiteY79" fmla="*/ 674686 h 874716"/>
              <a:gd name="connsiteX80" fmla="*/ 5935949 w 6858001"/>
              <a:gd name="connsiteY80" fmla="*/ 692592 h 874716"/>
              <a:gd name="connsiteX81" fmla="*/ 5993291 w 6858001"/>
              <a:gd name="connsiteY81" fmla="*/ 688972 h 874716"/>
              <a:gd name="connsiteX82" fmla="*/ 6026440 w 6858001"/>
              <a:gd name="connsiteY82" fmla="*/ 682496 h 874716"/>
              <a:gd name="connsiteX83" fmla="*/ 6108738 w 6858001"/>
              <a:gd name="connsiteY83" fmla="*/ 626296 h 874716"/>
              <a:gd name="connsiteX84" fmla="*/ 6155602 w 6858001"/>
              <a:gd name="connsiteY84" fmla="*/ 628202 h 874716"/>
              <a:gd name="connsiteX85" fmla="*/ 6228756 w 6858001"/>
              <a:gd name="connsiteY85" fmla="*/ 666873 h 874716"/>
              <a:gd name="connsiteX86" fmla="*/ 6361539 w 6858001"/>
              <a:gd name="connsiteY86" fmla="*/ 684210 h 874716"/>
              <a:gd name="connsiteX87" fmla="*/ 6428979 w 6858001"/>
              <a:gd name="connsiteY87" fmla="*/ 630106 h 874716"/>
              <a:gd name="connsiteX88" fmla="*/ 6463840 w 6858001"/>
              <a:gd name="connsiteY88" fmla="*/ 578098 h 874716"/>
              <a:gd name="connsiteX89" fmla="*/ 6564620 w 6858001"/>
              <a:gd name="connsiteY89" fmla="*/ 517708 h 874716"/>
              <a:gd name="connsiteX90" fmla="*/ 6588625 w 6858001"/>
              <a:gd name="connsiteY90" fmla="*/ 540187 h 874716"/>
              <a:gd name="connsiteX91" fmla="*/ 6662541 w 6858001"/>
              <a:gd name="connsiteY91" fmla="*/ 549714 h 874716"/>
              <a:gd name="connsiteX92" fmla="*/ 6742552 w 6858001"/>
              <a:gd name="connsiteY92" fmla="*/ 548952 h 874716"/>
              <a:gd name="connsiteX93" fmla="*/ 6812063 w 6858001"/>
              <a:gd name="connsiteY93" fmla="*/ 568430 h 874716"/>
              <a:gd name="connsiteX94" fmla="*/ 6858001 w 6858001"/>
              <a:gd name="connsiteY94" fmla="*/ 562267 h 874716"/>
              <a:gd name="connsiteX95" fmla="*/ 6858001 w 6858001"/>
              <a:gd name="connsiteY95" fmla="*/ 734520 h 874716"/>
              <a:gd name="connsiteX96" fmla="*/ 6815516 w 6858001"/>
              <a:gd name="connsiteY96" fmla="*/ 744220 h 874716"/>
              <a:gd name="connsiteX97" fmla="*/ 6748458 w 6858001"/>
              <a:gd name="connsiteY97" fmla="*/ 763271 h 874716"/>
              <a:gd name="connsiteX98" fmla="*/ 6584812 w 6858001"/>
              <a:gd name="connsiteY98" fmla="*/ 784797 h 874716"/>
              <a:gd name="connsiteX99" fmla="*/ 6415833 w 6858001"/>
              <a:gd name="connsiteY99" fmla="*/ 805562 h 874716"/>
              <a:gd name="connsiteX100" fmla="*/ 6323058 w 6858001"/>
              <a:gd name="connsiteY100" fmla="*/ 812420 h 874716"/>
              <a:gd name="connsiteX101" fmla="*/ 6242093 w 6858001"/>
              <a:gd name="connsiteY101" fmla="*/ 823281 h 874716"/>
              <a:gd name="connsiteX102" fmla="*/ 6171605 w 6858001"/>
              <a:gd name="connsiteY102" fmla="*/ 830139 h 874716"/>
              <a:gd name="connsiteX103" fmla="*/ 6059397 w 6858001"/>
              <a:gd name="connsiteY103" fmla="*/ 844045 h 874716"/>
              <a:gd name="connsiteX104" fmla="*/ 6012723 w 6858001"/>
              <a:gd name="connsiteY104" fmla="*/ 847665 h 874716"/>
              <a:gd name="connsiteX105" fmla="*/ 5902610 w 6858001"/>
              <a:gd name="connsiteY105" fmla="*/ 847473 h 874716"/>
              <a:gd name="connsiteX106" fmla="*/ 5864318 w 6858001"/>
              <a:gd name="connsiteY106" fmla="*/ 845569 h 874716"/>
              <a:gd name="connsiteX107" fmla="*/ 5790592 w 6858001"/>
              <a:gd name="connsiteY107" fmla="*/ 821947 h 874716"/>
              <a:gd name="connsiteX108" fmla="*/ 5781830 w 6858001"/>
              <a:gd name="connsiteY108" fmla="*/ 820233 h 874716"/>
              <a:gd name="connsiteX109" fmla="*/ 5733440 w 6858001"/>
              <a:gd name="connsiteY109" fmla="*/ 810896 h 874716"/>
              <a:gd name="connsiteX110" fmla="*/ 5706959 w 6858001"/>
              <a:gd name="connsiteY110" fmla="*/ 807848 h 874716"/>
              <a:gd name="connsiteX111" fmla="*/ 5606372 w 6858001"/>
              <a:gd name="connsiteY111" fmla="*/ 788417 h 874716"/>
              <a:gd name="connsiteX112" fmla="*/ 5548460 w 6858001"/>
              <a:gd name="connsiteY112" fmla="*/ 779273 h 874716"/>
              <a:gd name="connsiteX113" fmla="*/ 5501594 w 6858001"/>
              <a:gd name="connsiteY113" fmla="*/ 780607 h 874716"/>
              <a:gd name="connsiteX114" fmla="*/ 5419295 w 6858001"/>
              <a:gd name="connsiteY114" fmla="*/ 782321 h 874716"/>
              <a:gd name="connsiteX115" fmla="*/ 5393005 w 6858001"/>
              <a:gd name="connsiteY115" fmla="*/ 786703 h 874716"/>
              <a:gd name="connsiteX116" fmla="*/ 5274129 w 6858001"/>
              <a:gd name="connsiteY116" fmla="*/ 774129 h 874716"/>
              <a:gd name="connsiteX117" fmla="*/ 5206308 w 6858001"/>
              <a:gd name="connsiteY117" fmla="*/ 773177 h 874716"/>
              <a:gd name="connsiteX118" fmla="*/ 5129916 w 6858001"/>
              <a:gd name="connsiteY118" fmla="*/ 757554 h 874716"/>
              <a:gd name="connsiteX119" fmla="*/ 5107627 w 6858001"/>
              <a:gd name="connsiteY119" fmla="*/ 758316 h 874716"/>
              <a:gd name="connsiteX120" fmla="*/ 5082670 w 6858001"/>
              <a:gd name="connsiteY120" fmla="*/ 759651 h 874716"/>
              <a:gd name="connsiteX121" fmla="*/ 5006086 w 6858001"/>
              <a:gd name="connsiteY121" fmla="*/ 760795 h 874716"/>
              <a:gd name="connsiteX122" fmla="*/ 4959602 w 6858001"/>
              <a:gd name="connsiteY122" fmla="*/ 766509 h 874716"/>
              <a:gd name="connsiteX123" fmla="*/ 4871019 w 6858001"/>
              <a:gd name="connsiteY123" fmla="*/ 763081 h 874716"/>
              <a:gd name="connsiteX124" fmla="*/ 4838250 w 6858001"/>
              <a:gd name="connsiteY124" fmla="*/ 768033 h 874716"/>
              <a:gd name="connsiteX125" fmla="*/ 4755381 w 6858001"/>
              <a:gd name="connsiteY125" fmla="*/ 768605 h 874716"/>
              <a:gd name="connsiteX126" fmla="*/ 4681083 w 6858001"/>
              <a:gd name="connsiteY126" fmla="*/ 765747 h 874716"/>
              <a:gd name="connsiteX127" fmla="*/ 4609452 w 6858001"/>
              <a:gd name="connsiteY127" fmla="*/ 767271 h 874716"/>
              <a:gd name="connsiteX128" fmla="*/ 4558207 w 6858001"/>
              <a:gd name="connsiteY128" fmla="*/ 773557 h 874716"/>
              <a:gd name="connsiteX129" fmla="*/ 4502579 w 6858001"/>
              <a:gd name="connsiteY129" fmla="*/ 777367 h 874716"/>
              <a:gd name="connsiteX130" fmla="*/ 4349222 w 6858001"/>
              <a:gd name="connsiteY130" fmla="*/ 800038 h 874716"/>
              <a:gd name="connsiteX131" fmla="*/ 4320837 w 6858001"/>
              <a:gd name="connsiteY131" fmla="*/ 794514 h 874716"/>
              <a:gd name="connsiteX132" fmla="*/ 4159667 w 6858001"/>
              <a:gd name="connsiteY132" fmla="*/ 789370 h 874716"/>
              <a:gd name="connsiteX133" fmla="*/ 4124614 w 6858001"/>
              <a:gd name="connsiteY133" fmla="*/ 789752 h 874716"/>
              <a:gd name="connsiteX134" fmla="*/ 4030503 w 6858001"/>
              <a:gd name="connsiteY134" fmla="*/ 767271 h 874716"/>
              <a:gd name="connsiteX135" fmla="*/ 3885338 w 6858001"/>
              <a:gd name="connsiteY135" fmla="*/ 802896 h 874716"/>
              <a:gd name="connsiteX136" fmla="*/ 3749506 w 6858001"/>
              <a:gd name="connsiteY136" fmla="*/ 847473 h 874716"/>
              <a:gd name="connsiteX137" fmla="*/ 3732361 w 6858001"/>
              <a:gd name="connsiteY137" fmla="*/ 853190 h 874716"/>
              <a:gd name="connsiteX138" fmla="*/ 3683591 w 6858001"/>
              <a:gd name="connsiteY138" fmla="*/ 862906 h 874716"/>
              <a:gd name="connsiteX139" fmla="*/ 3623201 w 6858001"/>
              <a:gd name="connsiteY139" fmla="*/ 866334 h 874716"/>
              <a:gd name="connsiteX140" fmla="*/ 3546617 w 6858001"/>
              <a:gd name="connsiteY140" fmla="*/ 874716 h 874716"/>
              <a:gd name="connsiteX141" fmla="*/ 3485275 w 6858001"/>
              <a:gd name="connsiteY141" fmla="*/ 864238 h 874716"/>
              <a:gd name="connsiteX142" fmla="*/ 3399546 w 6858001"/>
              <a:gd name="connsiteY142" fmla="*/ 848618 h 874716"/>
              <a:gd name="connsiteX143" fmla="*/ 3318771 w 6858001"/>
              <a:gd name="connsiteY143" fmla="*/ 833757 h 874716"/>
              <a:gd name="connsiteX144" fmla="*/ 3293244 w 6858001"/>
              <a:gd name="connsiteY144" fmla="*/ 851284 h 874716"/>
              <a:gd name="connsiteX145" fmla="*/ 3253809 w 6858001"/>
              <a:gd name="connsiteY145" fmla="*/ 866524 h 874716"/>
              <a:gd name="connsiteX146" fmla="*/ 3209993 w 6858001"/>
              <a:gd name="connsiteY146" fmla="*/ 848235 h 874716"/>
              <a:gd name="connsiteX147" fmla="*/ 3107500 w 6858001"/>
              <a:gd name="connsiteY147" fmla="*/ 810326 h 874716"/>
              <a:gd name="connsiteX148" fmla="*/ 3042728 w 6858001"/>
              <a:gd name="connsiteY148" fmla="*/ 808610 h 874716"/>
              <a:gd name="connsiteX149" fmla="*/ 2901943 w 6858001"/>
              <a:gd name="connsiteY149" fmla="*/ 792418 h 874716"/>
              <a:gd name="connsiteX150" fmla="*/ 2809930 w 6858001"/>
              <a:gd name="connsiteY150" fmla="*/ 769367 h 874716"/>
              <a:gd name="connsiteX151" fmla="*/ 2743826 w 6858001"/>
              <a:gd name="connsiteY151" fmla="*/ 743268 h 874716"/>
              <a:gd name="connsiteX152" fmla="*/ 2649143 w 6858001"/>
              <a:gd name="connsiteY152" fmla="*/ 709167 h 874716"/>
              <a:gd name="connsiteX153" fmla="*/ 2554079 w 6858001"/>
              <a:gd name="connsiteY153" fmla="*/ 691450 h 874716"/>
              <a:gd name="connsiteX154" fmla="*/ 2485307 w 6858001"/>
              <a:gd name="connsiteY154" fmla="*/ 669160 h 874716"/>
              <a:gd name="connsiteX155" fmla="*/ 2401292 w 6858001"/>
              <a:gd name="connsiteY155" fmla="*/ 653919 h 874716"/>
              <a:gd name="connsiteX156" fmla="*/ 2330806 w 6858001"/>
              <a:gd name="connsiteY156" fmla="*/ 653349 h 874716"/>
              <a:gd name="connsiteX157" fmla="*/ 2220312 w 6858001"/>
              <a:gd name="connsiteY157" fmla="*/ 656015 h 874716"/>
              <a:gd name="connsiteX158" fmla="*/ 2085054 w 6858001"/>
              <a:gd name="connsiteY158" fmla="*/ 609914 h 874716"/>
              <a:gd name="connsiteX159" fmla="*/ 2030378 w 6858001"/>
              <a:gd name="connsiteY159" fmla="*/ 599625 h 874716"/>
              <a:gd name="connsiteX160" fmla="*/ 1978940 w 6858001"/>
              <a:gd name="connsiteY160" fmla="*/ 594863 h 874716"/>
              <a:gd name="connsiteX161" fmla="*/ 1869780 w 6858001"/>
              <a:gd name="connsiteY161" fmla="*/ 564192 h 874716"/>
              <a:gd name="connsiteX162" fmla="*/ 1825393 w 6858001"/>
              <a:gd name="connsiteY162" fmla="*/ 554094 h 874716"/>
              <a:gd name="connsiteX163" fmla="*/ 1763287 w 6858001"/>
              <a:gd name="connsiteY163" fmla="*/ 554286 h 874716"/>
              <a:gd name="connsiteX164" fmla="*/ 1650317 w 6858001"/>
              <a:gd name="connsiteY164" fmla="*/ 540187 h 874716"/>
              <a:gd name="connsiteX165" fmla="*/ 1537537 w 6858001"/>
              <a:gd name="connsiteY165" fmla="*/ 499038 h 874716"/>
              <a:gd name="connsiteX166" fmla="*/ 1489720 w 6858001"/>
              <a:gd name="connsiteY166" fmla="*/ 503038 h 874716"/>
              <a:gd name="connsiteX167" fmla="*/ 1472575 w 6858001"/>
              <a:gd name="connsiteY167" fmla="*/ 502086 h 874716"/>
              <a:gd name="connsiteX168" fmla="*/ 1318456 w 6858001"/>
              <a:gd name="connsiteY168" fmla="*/ 479415 h 874716"/>
              <a:gd name="connsiteX169" fmla="*/ 1303024 w 6858001"/>
              <a:gd name="connsiteY169" fmla="*/ 476939 h 874716"/>
              <a:gd name="connsiteX170" fmla="*/ 1230633 w 6858001"/>
              <a:gd name="connsiteY170" fmla="*/ 456746 h 874716"/>
              <a:gd name="connsiteX171" fmla="*/ 1048125 w 6858001"/>
              <a:gd name="connsiteY171" fmla="*/ 444172 h 874716"/>
              <a:gd name="connsiteX172" fmla="*/ 1036887 w 6858001"/>
              <a:gd name="connsiteY172" fmla="*/ 442648 h 874716"/>
              <a:gd name="connsiteX173" fmla="*/ 975733 w 6858001"/>
              <a:gd name="connsiteY173" fmla="*/ 452744 h 874716"/>
              <a:gd name="connsiteX174" fmla="*/ 945444 w 6858001"/>
              <a:gd name="connsiteY174" fmla="*/ 467033 h 874716"/>
              <a:gd name="connsiteX175" fmla="*/ 898198 w 6858001"/>
              <a:gd name="connsiteY175" fmla="*/ 481893 h 874716"/>
              <a:gd name="connsiteX176" fmla="*/ 850189 w 6858001"/>
              <a:gd name="connsiteY176" fmla="*/ 487417 h 874716"/>
              <a:gd name="connsiteX177" fmla="*/ 769605 w 6858001"/>
              <a:gd name="connsiteY177" fmla="*/ 464937 h 874716"/>
              <a:gd name="connsiteX178" fmla="*/ 740268 w 6858001"/>
              <a:gd name="connsiteY178" fmla="*/ 462651 h 874716"/>
              <a:gd name="connsiteX179" fmla="*/ 674923 w 6858001"/>
              <a:gd name="connsiteY179" fmla="*/ 451792 h 874716"/>
              <a:gd name="connsiteX180" fmla="*/ 617772 w 6858001"/>
              <a:gd name="connsiteY180" fmla="*/ 452554 h 874716"/>
              <a:gd name="connsiteX181" fmla="*/ 571860 w 6858001"/>
              <a:gd name="connsiteY181" fmla="*/ 469891 h 874716"/>
              <a:gd name="connsiteX182" fmla="*/ 505182 w 6858001"/>
              <a:gd name="connsiteY182" fmla="*/ 473319 h 874716"/>
              <a:gd name="connsiteX183" fmla="*/ 462126 w 6858001"/>
              <a:gd name="connsiteY183" fmla="*/ 460747 h 874716"/>
              <a:gd name="connsiteX184" fmla="*/ 453364 w 6858001"/>
              <a:gd name="connsiteY184" fmla="*/ 459033 h 874716"/>
              <a:gd name="connsiteX185" fmla="*/ 340774 w 6858001"/>
              <a:gd name="connsiteY185" fmla="*/ 458268 h 874716"/>
              <a:gd name="connsiteX186" fmla="*/ 200182 w 6858001"/>
              <a:gd name="connsiteY186" fmla="*/ 496180 h 874716"/>
              <a:gd name="connsiteX187" fmla="*/ 176939 w 6858001"/>
              <a:gd name="connsiteY187" fmla="*/ 504182 h 874716"/>
              <a:gd name="connsiteX188" fmla="*/ 63587 w 6858001"/>
              <a:gd name="connsiteY188" fmla="*/ 518088 h 874716"/>
              <a:gd name="connsiteX189" fmla="*/ 2817 w 6858001"/>
              <a:gd name="connsiteY189" fmla="*/ 532187 h 874716"/>
              <a:gd name="connsiteX190" fmla="*/ 0 w 6858001"/>
              <a:gd name="connsiteY190" fmla="*/ 533314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</a:cxnLst>
            <a:rect l="l" t="t" r="r" b="b"/>
            <a:pathLst>
              <a:path w="6858001" h="874716">
                <a:moveTo>
                  <a:pt x="0" y="533314"/>
                </a:moveTo>
                <a:lnTo>
                  <a:pt x="0" y="69206"/>
                </a:lnTo>
                <a:lnTo>
                  <a:pt x="21486" y="71924"/>
                </a:lnTo>
                <a:cubicBezTo>
                  <a:pt x="92546" y="60493"/>
                  <a:pt x="159604" y="87354"/>
                  <a:pt x="228948" y="88116"/>
                </a:cubicBezTo>
                <a:cubicBezTo>
                  <a:pt x="260382" y="88496"/>
                  <a:pt x="291435" y="94592"/>
                  <a:pt x="313533" y="62779"/>
                </a:cubicBezTo>
                <a:cubicBezTo>
                  <a:pt x="316389" y="58587"/>
                  <a:pt x="330298" y="60873"/>
                  <a:pt x="338870" y="62207"/>
                </a:cubicBezTo>
                <a:cubicBezTo>
                  <a:pt x="357921" y="65066"/>
                  <a:pt x="376781" y="72304"/>
                  <a:pt x="395640" y="72114"/>
                </a:cubicBezTo>
                <a:cubicBezTo>
                  <a:pt x="434695" y="71924"/>
                  <a:pt x="473939" y="68876"/>
                  <a:pt x="512802" y="65446"/>
                </a:cubicBezTo>
                <a:cubicBezTo>
                  <a:pt x="527470" y="64112"/>
                  <a:pt x="541569" y="58969"/>
                  <a:pt x="556047" y="55349"/>
                </a:cubicBezTo>
                <a:cubicBezTo>
                  <a:pt x="564048" y="53253"/>
                  <a:pt x="572622" y="47729"/>
                  <a:pt x="580050" y="48871"/>
                </a:cubicBezTo>
                <a:cubicBezTo>
                  <a:pt x="623106" y="55539"/>
                  <a:pt x="662541" y="39157"/>
                  <a:pt x="703308" y="30964"/>
                </a:cubicBezTo>
                <a:cubicBezTo>
                  <a:pt x="722169" y="27154"/>
                  <a:pt x="739886" y="18010"/>
                  <a:pt x="758174" y="11724"/>
                </a:cubicBezTo>
                <a:cubicBezTo>
                  <a:pt x="762936" y="10008"/>
                  <a:pt x="768271" y="8484"/>
                  <a:pt x="773035" y="8866"/>
                </a:cubicBezTo>
                <a:cubicBezTo>
                  <a:pt x="800276" y="11152"/>
                  <a:pt x="827329" y="14390"/>
                  <a:pt x="854379" y="16866"/>
                </a:cubicBezTo>
                <a:cubicBezTo>
                  <a:pt x="878956" y="19152"/>
                  <a:pt x="903722" y="19914"/>
                  <a:pt x="915343" y="47919"/>
                </a:cubicBezTo>
                <a:cubicBezTo>
                  <a:pt x="917059" y="52301"/>
                  <a:pt x="922773" y="55539"/>
                  <a:pt x="927155" y="58397"/>
                </a:cubicBezTo>
                <a:cubicBezTo>
                  <a:pt x="994785" y="102405"/>
                  <a:pt x="1030980" y="101261"/>
                  <a:pt x="1097087" y="54777"/>
                </a:cubicBezTo>
                <a:cubicBezTo>
                  <a:pt x="1103945" y="50015"/>
                  <a:pt x="1118613" y="46585"/>
                  <a:pt x="1123185" y="50395"/>
                </a:cubicBezTo>
                <a:cubicBezTo>
                  <a:pt x="1162049" y="82020"/>
                  <a:pt x="1204532" y="78590"/>
                  <a:pt x="1249302" y="68684"/>
                </a:cubicBezTo>
                <a:cubicBezTo>
                  <a:pt x="1260922" y="66018"/>
                  <a:pt x="1277307" y="66018"/>
                  <a:pt x="1286069" y="72304"/>
                </a:cubicBezTo>
                <a:cubicBezTo>
                  <a:pt x="1327790" y="101451"/>
                  <a:pt x="1372560" y="97261"/>
                  <a:pt x="1417899" y="88688"/>
                </a:cubicBezTo>
                <a:cubicBezTo>
                  <a:pt x="1424948" y="87354"/>
                  <a:pt x="1433522" y="80114"/>
                  <a:pt x="1436568" y="73448"/>
                </a:cubicBezTo>
                <a:cubicBezTo>
                  <a:pt x="1447428" y="49825"/>
                  <a:pt x="1467813" y="41823"/>
                  <a:pt x="1490292" y="35154"/>
                </a:cubicBezTo>
                <a:cubicBezTo>
                  <a:pt x="1525727" y="24296"/>
                  <a:pt x="1560588" y="11532"/>
                  <a:pt x="1596213" y="1245"/>
                </a:cubicBezTo>
                <a:cubicBezTo>
                  <a:pt x="1604978" y="-1231"/>
                  <a:pt x="1615836" y="293"/>
                  <a:pt x="1624980" y="3150"/>
                </a:cubicBezTo>
                <a:cubicBezTo>
                  <a:pt x="1656223" y="12866"/>
                  <a:pt x="1676036" y="37251"/>
                  <a:pt x="1697753" y="59731"/>
                </a:cubicBezTo>
                <a:cubicBezTo>
                  <a:pt x="1707279" y="69638"/>
                  <a:pt x="1720423" y="76686"/>
                  <a:pt x="1733188" y="82400"/>
                </a:cubicBezTo>
                <a:cubicBezTo>
                  <a:pt x="1766335" y="97071"/>
                  <a:pt x="1800246" y="110215"/>
                  <a:pt x="1833775" y="124121"/>
                </a:cubicBezTo>
                <a:cubicBezTo>
                  <a:pt x="1837013" y="125455"/>
                  <a:pt x="1839679" y="128884"/>
                  <a:pt x="1842158" y="131742"/>
                </a:cubicBezTo>
                <a:cubicBezTo>
                  <a:pt x="1866922" y="161843"/>
                  <a:pt x="1891497" y="192132"/>
                  <a:pt x="1916454" y="222233"/>
                </a:cubicBezTo>
                <a:cubicBezTo>
                  <a:pt x="1921216" y="227947"/>
                  <a:pt x="1928076" y="232139"/>
                  <a:pt x="1933219" y="237663"/>
                </a:cubicBezTo>
                <a:cubicBezTo>
                  <a:pt x="1940459" y="245283"/>
                  <a:pt x="1949603" y="252524"/>
                  <a:pt x="1953413" y="261668"/>
                </a:cubicBezTo>
                <a:cubicBezTo>
                  <a:pt x="1965224" y="290433"/>
                  <a:pt x="1987894" y="302817"/>
                  <a:pt x="2016469" y="308151"/>
                </a:cubicBezTo>
                <a:cubicBezTo>
                  <a:pt x="2042570" y="313104"/>
                  <a:pt x="2068669" y="317296"/>
                  <a:pt x="2094578" y="323010"/>
                </a:cubicBezTo>
                <a:cubicBezTo>
                  <a:pt x="2126201" y="329868"/>
                  <a:pt x="2157636" y="337298"/>
                  <a:pt x="2188879" y="345681"/>
                </a:cubicBezTo>
                <a:cubicBezTo>
                  <a:pt x="2202404" y="349301"/>
                  <a:pt x="2216692" y="353491"/>
                  <a:pt x="2228314" y="360921"/>
                </a:cubicBezTo>
                <a:cubicBezTo>
                  <a:pt x="2260890" y="381496"/>
                  <a:pt x="2295753" y="395402"/>
                  <a:pt x="2334044" y="389878"/>
                </a:cubicBezTo>
                <a:cubicBezTo>
                  <a:pt x="2364715" y="385496"/>
                  <a:pt x="2390434" y="396736"/>
                  <a:pt x="2409485" y="414263"/>
                </a:cubicBezTo>
                <a:cubicBezTo>
                  <a:pt x="2444158" y="446078"/>
                  <a:pt x="2481305" y="438838"/>
                  <a:pt x="2518264" y="428552"/>
                </a:cubicBezTo>
                <a:cubicBezTo>
                  <a:pt x="2537315" y="423217"/>
                  <a:pt x="2552935" y="423979"/>
                  <a:pt x="2571034" y="429122"/>
                </a:cubicBezTo>
                <a:cubicBezTo>
                  <a:pt x="2612945" y="441124"/>
                  <a:pt x="2640950" y="473701"/>
                  <a:pt x="2668001" y="502276"/>
                </a:cubicBezTo>
                <a:cubicBezTo>
                  <a:pt x="2691054" y="526661"/>
                  <a:pt x="2716963" y="540377"/>
                  <a:pt x="2745348" y="550666"/>
                </a:cubicBezTo>
                <a:cubicBezTo>
                  <a:pt x="2781163" y="563810"/>
                  <a:pt x="2809548" y="558858"/>
                  <a:pt x="2826694" y="527233"/>
                </a:cubicBezTo>
                <a:cubicBezTo>
                  <a:pt x="2831457" y="518278"/>
                  <a:pt x="2839839" y="507800"/>
                  <a:pt x="2848793" y="505134"/>
                </a:cubicBezTo>
                <a:cubicBezTo>
                  <a:pt x="2892037" y="491800"/>
                  <a:pt x="2935854" y="472367"/>
                  <a:pt x="2982148" y="484179"/>
                </a:cubicBezTo>
                <a:cubicBezTo>
                  <a:pt x="3046158" y="500372"/>
                  <a:pt x="3108644" y="499420"/>
                  <a:pt x="3172654" y="483417"/>
                </a:cubicBezTo>
                <a:cubicBezTo>
                  <a:pt x="3276480" y="457508"/>
                  <a:pt x="3380305" y="430076"/>
                  <a:pt x="3489467" y="435790"/>
                </a:cubicBezTo>
                <a:cubicBezTo>
                  <a:pt x="3507563" y="436742"/>
                  <a:pt x="3529090" y="425121"/>
                  <a:pt x="3544713" y="413691"/>
                </a:cubicBezTo>
                <a:cubicBezTo>
                  <a:pt x="3574622" y="391974"/>
                  <a:pt x="3573288" y="390258"/>
                  <a:pt x="3606817" y="408167"/>
                </a:cubicBezTo>
                <a:cubicBezTo>
                  <a:pt x="3614819" y="412549"/>
                  <a:pt x="3624725" y="415215"/>
                  <a:pt x="3630632" y="421693"/>
                </a:cubicBezTo>
                <a:cubicBezTo>
                  <a:pt x="3660731" y="454650"/>
                  <a:pt x="3697880" y="446648"/>
                  <a:pt x="3734837" y="441886"/>
                </a:cubicBezTo>
                <a:cubicBezTo>
                  <a:pt x="3741315" y="440934"/>
                  <a:pt x="3749125" y="439600"/>
                  <a:pt x="3754652" y="442268"/>
                </a:cubicBezTo>
                <a:cubicBezTo>
                  <a:pt x="3779607" y="454268"/>
                  <a:pt x="3800753" y="450078"/>
                  <a:pt x="3822472" y="433694"/>
                </a:cubicBezTo>
                <a:cubicBezTo>
                  <a:pt x="3841331" y="419597"/>
                  <a:pt x="3863049" y="411215"/>
                  <a:pt x="3885338" y="428742"/>
                </a:cubicBezTo>
                <a:cubicBezTo>
                  <a:pt x="3934870" y="467605"/>
                  <a:pt x="3987829" y="469509"/>
                  <a:pt x="4043839" y="444934"/>
                </a:cubicBezTo>
                <a:cubicBezTo>
                  <a:pt x="4083845" y="427407"/>
                  <a:pt x="4123280" y="423407"/>
                  <a:pt x="4165383" y="441124"/>
                </a:cubicBezTo>
                <a:cubicBezTo>
                  <a:pt x="4181576" y="447982"/>
                  <a:pt x="4202531" y="443410"/>
                  <a:pt x="4221391" y="444934"/>
                </a:cubicBezTo>
                <a:cubicBezTo>
                  <a:pt x="4232060" y="445696"/>
                  <a:pt x="4243872" y="445886"/>
                  <a:pt x="4253014" y="450650"/>
                </a:cubicBezTo>
                <a:cubicBezTo>
                  <a:pt x="4277401" y="462843"/>
                  <a:pt x="4300070" y="478463"/>
                  <a:pt x="4324645" y="490466"/>
                </a:cubicBezTo>
                <a:cubicBezTo>
                  <a:pt x="4336457" y="496180"/>
                  <a:pt x="4350554" y="499228"/>
                  <a:pt x="4363890" y="499420"/>
                </a:cubicBezTo>
                <a:cubicBezTo>
                  <a:pt x="4403325" y="500372"/>
                  <a:pt x="4442761" y="500372"/>
                  <a:pt x="4482004" y="498658"/>
                </a:cubicBezTo>
                <a:cubicBezTo>
                  <a:pt x="4546776" y="495990"/>
                  <a:pt x="4612500" y="495418"/>
                  <a:pt x="4659174" y="438648"/>
                </a:cubicBezTo>
                <a:cubicBezTo>
                  <a:pt x="4662986" y="434076"/>
                  <a:pt x="4671176" y="431408"/>
                  <a:pt x="4677655" y="430646"/>
                </a:cubicBezTo>
                <a:cubicBezTo>
                  <a:pt x="4707564" y="427027"/>
                  <a:pt x="4738235" y="426645"/>
                  <a:pt x="4767764" y="420739"/>
                </a:cubicBezTo>
                <a:cubicBezTo>
                  <a:pt x="4791386" y="415977"/>
                  <a:pt x="4811009" y="417501"/>
                  <a:pt x="4828916" y="434266"/>
                </a:cubicBezTo>
                <a:cubicBezTo>
                  <a:pt x="4852348" y="456364"/>
                  <a:pt x="4880925" y="469319"/>
                  <a:pt x="4912168" y="462271"/>
                </a:cubicBezTo>
                <a:cubicBezTo>
                  <a:pt x="4943409" y="455412"/>
                  <a:pt x="4963984" y="470271"/>
                  <a:pt x="4987037" y="485703"/>
                </a:cubicBezTo>
                <a:cubicBezTo>
                  <a:pt x="5003801" y="496942"/>
                  <a:pt x="5022852" y="511040"/>
                  <a:pt x="5041521" y="512182"/>
                </a:cubicBezTo>
                <a:cubicBezTo>
                  <a:pt x="5083814" y="514658"/>
                  <a:pt x="5120201" y="553904"/>
                  <a:pt x="5166113" y="531615"/>
                </a:cubicBezTo>
                <a:cubicBezTo>
                  <a:pt x="5169161" y="530091"/>
                  <a:pt x="5174685" y="533901"/>
                  <a:pt x="5179067" y="534853"/>
                </a:cubicBezTo>
                <a:cubicBezTo>
                  <a:pt x="5214121" y="542093"/>
                  <a:pt x="5247078" y="535043"/>
                  <a:pt x="5272796" y="511230"/>
                </a:cubicBezTo>
                <a:cubicBezTo>
                  <a:pt x="5306516" y="480177"/>
                  <a:pt x="5343855" y="477129"/>
                  <a:pt x="5385384" y="487227"/>
                </a:cubicBezTo>
                <a:cubicBezTo>
                  <a:pt x="5398721" y="490466"/>
                  <a:pt x="5412057" y="492752"/>
                  <a:pt x="5425582" y="495418"/>
                </a:cubicBezTo>
                <a:cubicBezTo>
                  <a:pt x="5443870" y="499228"/>
                  <a:pt x="5462351" y="503230"/>
                  <a:pt x="5480637" y="507040"/>
                </a:cubicBezTo>
                <a:cubicBezTo>
                  <a:pt x="5498356" y="510850"/>
                  <a:pt x="5517979" y="517326"/>
                  <a:pt x="5531693" y="500944"/>
                </a:cubicBezTo>
                <a:cubicBezTo>
                  <a:pt x="5543506" y="486845"/>
                  <a:pt x="5551888" y="488179"/>
                  <a:pt x="5562746" y="500372"/>
                </a:cubicBezTo>
                <a:cubicBezTo>
                  <a:pt x="5600467" y="543045"/>
                  <a:pt x="5646189" y="569716"/>
                  <a:pt x="5704483" y="571620"/>
                </a:cubicBezTo>
                <a:cubicBezTo>
                  <a:pt x="5716485" y="572002"/>
                  <a:pt x="5728678" y="574668"/>
                  <a:pt x="5740488" y="577526"/>
                </a:cubicBezTo>
                <a:cubicBezTo>
                  <a:pt x="5747728" y="579241"/>
                  <a:pt x="5756493" y="581147"/>
                  <a:pt x="5760873" y="586291"/>
                </a:cubicBezTo>
                <a:cubicBezTo>
                  <a:pt x="5794974" y="625534"/>
                  <a:pt x="5837457" y="652777"/>
                  <a:pt x="5883751" y="674686"/>
                </a:cubicBezTo>
                <a:cubicBezTo>
                  <a:pt x="5900323" y="682496"/>
                  <a:pt x="5918042" y="690306"/>
                  <a:pt x="5935949" y="692592"/>
                </a:cubicBezTo>
                <a:cubicBezTo>
                  <a:pt x="5954617" y="694878"/>
                  <a:pt x="5974240" y="691068"/>
                  <a:pt x="5993291" y="688972"/>
                </a:cubicBezTo>
                <a:cubicBezTo>
                  <a:pt x="6004531" y="687830"/>
                  <a:pt x="6017485" y="688020"/>
                  <a:pt x="6026440" y="682496"/>
                </a:cubicBezTo>
                <a:cubicBezTo>
                  <a:pt x="6054825" y="665159"/>
                  <a:pt x="6082258" y="646491"/>
                  <a:pt x="6108738" y="626296"/>
                </a:cubicBezTo>
                <a:cubicBezTo>
                  <a:pt x="6131409" y="608960"/>
                  <a:pt x="6135981" y="606483"/>
                  <a:pt x="6155602" y="628202"/>
                </a:cubicBezTo>
                <a:cubicBezTo>
                  <a:pt x="6175797" y="650491"/>
                  <a:pt x="6200944" y="662111"/>
                  <a:pt x="6228756" y="666873"/>
                </a:cubicBezTo>
                <a:cubicBezTo>
                  <a:pt x="6272764" y="674304"/>
                  <a:pt x="6317151" y="680590"/>
                  <a:pt x="6361539" y="684210"/>
                </a:cubicBezTo>
                <a:cubicBezTo>
                  <a:pt x="6401736" y="687448"/>
                  <a:pt x="6420977" y="669922"/>
                  <a:pt x="6428979" y="630106"/>
                </a:cubicBezTo>
                <a:cubicBezTo>
                  <a:pt x="6433551" y="608007"/>
                  <a:pt x="6439458" y="584003"/>
                  <a:pt x="6463840" y="578098"/>
                </a:cubicBezTo>
                <a:cubicBezTo>
                  <a:pt x="6503658" y="568572"/>
                  <a:pt x="6544997" y="564382"/>
                  <a:pt x="6564620" y="517708"/>
                </a:cubicBezTo>
                <a:cubicBezTo>
                  <a:pt x="6575478" y="527995"/>
                  <a:pt x="6582146" y="534091"/>
                  <a:pt x="6588625" y="540187"/>
                </a:cubicBezTo>
                <a:cubicBezTo>
                  <a:pt x="6606531" y="557142"/>
                  <a:pt x="6643678" y="564382"/>
                  <a:pt x="6662541" y="549714"/>
                </a:cubicBezTo>
                <a:cubicBezTo>
                  <a:pt x="6690354" y="528377"/>
                  <a:pt x="6715883" y="532377"/>
                  <a:pt x="6742552" y="548952"/>
                </a:cubicBezTo>
                <a:cubicBezTo>
                  <a:pt x="6764841" y="562668"/>
                  <a:pt x="6788417" y="567954"/>
                  <a:pt x="6812063" y="568430"/>
                </a:cubicBezTo>
                <a:lnTo>
                  <a:pt x="6858001" y="562267"/>
                </a:lnTo>
                <a:lnTo>
                  <a:pt x="6858001" y="734520"/>
                </a:lnTo>
                <a:lnTo>
                  <a:pt x="6815516" y="744220"/>
                </a:lnTo>
                <a:cubicBezTo>
                  <a:pt x="6793035" y="749744"/>
                  <a:pt x="6771319" y="759651"/>
                  <a:pt x="6748458" y="763271"/>
                </a:cubicBezTo>
                <a:cubicBezTo>
                  <a:pt x="6694164" y="771843"/>
                  <a:pt x="6639488" y="777939"/>
                  <a:pt x="6584812" y="784797"/>
                </a:cubicBezTo>
                <a:cubicBezTo>
                  <a:pt x="6528424" y="791846"/>
                  <a:pt x="6472225" y="799276"/>
                  <a:pt x="6415833" y="805562"/>
                </a:cubicBezTo>
                <a:cubicBezTo>
                  <a:pt x="6384972" y="808802"/>
                  <a:pt x="6353919" y="809372"/>
                  <a:pt x="6323058" y="812420"/>
                </a:cubicBezTo>
                <a:cubicBezTo>
                  <a:pt x="6296005" y="815088"/>
                  <a:pt x="6269144" y="820041"/>
                  <a:pt x="6242093" y="823281"/>
                </a:cubicBezTo>
                <a:cubicBezTo>
                  <a:pt x="6218660" y="825947"/>
                  <a:pt x="6195037" y="827471"/>
                  <a:pt x="6171605" y="830139"/>
                </a:cubicBezTo>
                <a:cubicBezTo>
                  <a:pt x="6134075" y="834519"/>
                  <a:pt x="6096736" y="839473"/>
                  <a:pt x="6059397" y="844045"/>
                </a:cubicBezTo>
                <a:cubicBezTo>
                  <a:pt x="6043776" y="845759"/>
                  <a:pt x="6027392" y="850522"/>
                  <a:pt x="6012723" y="847665"/>
                </a:cubicBezTo>
                <a:cubicBezTo>
                  <a:pt x="5975764" y="840425"/>
                  <a:pt x="5939377" y="842521"/>
                  <a:pt x="5902610" y="847473"/>
                </a:cubicBezTo>
                <a:cubicBezTo>
                  <a:pt x="5890037" y="849190"/>
                  <a:pt x="5876511" y="848808"/>
                  <a:pt x="5864318" y="845569"/>
                </a:cubicBezTo>
                <a:cubicBezTo>
                  <a:pt x="5839361" y="839091"/>
                  <a:pt x="5815169" y="829947"/>
                  <a:pt x="5790592" y="821947"/>
                </a:cubicBezTo>
                <a:cubicBezTo>
                  <a:pt x="5787924" y="820995"/>
                  <a:pt x="5784686" y="820803"/>
                  <a:pt x="5781830" y="820233"/>
                </a:cubicBezTo>
                <a:cubicBezTo>
                  <a:pt x="5765635" y="816992"/>
                  <a:pt x="5749634" y="813754"/>
                  <a:pt x="5733440" y="810896"/>
                </a:cubicBezTo>
                <a:cubicBezTo>
                  <a:pt x="5724678" y="809372"/>
                  <a:pt x="5715723" y="809182"/>
                  <a:pt x="5706959" y="807848"/>
                </a:cubicBezTo>
                <a:cubicBezTo>
                  <a:pt x="5673050" y="802514"/>
                  <a:pt x="5635711" y="811468"/>
                  <a:pt x="5606372" y="788417"/>
                </a:cubicBezTo>
                <a:cubicBezTo>
                  <a:pt x="5587321" y="773557"/>
                  <a:pt x="5568842" y="776987"/>
                  <a:pt x="5548460" y="779273"/>
                </a:cubicBezTo>
                <a:cubicBezTo>
                  <a:pt x="5533027" y="780987"/>
                  <a:pt x="5517215" y="780415"/>
                  <a:pt x="5501594" y="780607"/>
                </a:cubicBezTo>
                <a:cubicBezTo>
                  <a:pt x="5474161" y="781177"/>
                  <a:pt x="5446728" y="781369"/>
                  <a:pt x="5419295" y="782321"/>
                </a:cubicBezTo>
                <a:cubicBezTo>
                  <a:pt x="5410531" y="782701"/>
                  <a:pt x="5401579" y="787465"/>
                  <a:pt x="5393005" y="786703"/>
                </a:cubicBezTo>
                <a:cubicBezTo>
                  <a:pt x="5353379" y="783083"/>
                  <a:pt x="5313754" y="777367"/>
                  <a:pt x="5274129" y="774129"/>
                </a:cubicBezTo>
                <a:cubicBezTo>
                  <a:pt x="5251650" y="772225"/>
                  <a:pt x="5228597" y="775843"/>
                  <a:pt x="5206308" y="773177"/>
                </a:cubicBezTo>
                <a:cubicBezTo>
                  <a:pt x="5180591" y="770129"/>
                  <a:pt x="5155445" y="762319"/>
                  <a:pt x="5129916" y="757554"/>
                </a:cubicBezTo>
                <a:cubicBezTo>
                  <a:pt x="5122867" y="756222"/>
                  <a:pt x="5115057" y="757936"/>
                  <a:pt x="5107627" y="758316"/>
                </a:cubicBezTo>
                <a:cubicBezTo>
                  <a:pt x="5099245" y="758699"/>
                  <a:pt x="5091052" y="759461"/>
                  <a:pt x="5082670" y="759651"/>
                </a:cubicBezTo>
                <a:cubicBezTo>
                  <a:pt x="5057141" y="760033"/>
                  <a:pt x="5031614" y="759461"/>
                  <a:pt x="5006086" y="760795"/>
                </a:cubicBezTo>
                <a:cubicBezTo>
                  <a:pt x="4990465" y="761557"/>
                  <a:pt x="4974082" y="769367"/>
                  <a:pt x="4959602" y="766509"/>
                </a:cubicBezTo>
                <a:cubicBezTo>
                  <a:pt x="4930075" y="760985"/>
                  <a:pt x="4900546" y="773367"/>
                  <a:pt x="4871019" y="763081"/>
                </a:cubicBezTo>
                <a:cubicBezTo>
                  <a:pt x="4861873" y="760033"/>
                  <a:pt x="4849300" y="767653"/>
                  <a:pt x="4838250" y="768033"/>
                </a:cubicBezTo>
                <a:cubicBezTo>
                  <a:pt x="4810627" y="768985"/>
                  <a:pt x="4783004" y="768795"/>
                  <a:pt x="4755381" y="768605"/>
                </a:cubicBezTo>
                <a:cubicBezTo>
                  <a:pt x="4730614" y="768415"/>
                  <a:pt x="4704895" y="771081"/>
                  <a:pt x="4681083" y="765747"/>
                </a:cubicBezTo>
                <a:cubicBezTo>
                  <a:pt x="4656126" y="760033"/>
                  <a:pt x="4633647" y="760795"/>
                  <a:pt x="4609452" y="767271"/>
                </a:cubicBezTo>
                <a:cubicBezTo>
                  <a:pt x="4592878" y="771653"/>
                  <a:pt x="4575351" y="772225"/>
                  <a:pt x="4558207" y="773557"/>
                </a:cubicBezTo>
                <a:cubicBezTo>
                  <a:pt x="4539728" y="775081"/>
                  <a:pt x="4519343" y="771081"/>
                  <a:pt x="4502579" y="777367"/>
                </a:cubicBezTo>
                <a:cubicBezTo>
                  <a:pt x="4452665" y="796038"/>
                  <a:pt x="4401419" y="800038"/>
                  <a:pt x="4349222" y="800038"/>
                </a:cubicBezTo>
                <a:cubicBezTo>
                  <a:pt x="4339695" y="800038"/>
                  <a:pt x="4329979" y="797372"/>
                  <a:pt x="4320837" y="794514"/>
                </a:cubicBezTo>
                <a:cubicBezTo>
                  <a:pt x="4267493" y="777367"/>
                  <a:pt x="4213961" y="778891"/>
                  <a:pt x="4159667" y="789370"/>
                </a:cubicBezTo>
                <a:cubicBezTo>
                  <a:pt x="4148427" y="791656"/>
                  <a:pt x="4135854" y="792038"/>
                  <a:pt x="4124614" y="789752"/>
                </a:cubicBezTo>
                <a:cubicBezTo>
                  <a:pt x="4092989" y="783083"/>
                  <a:pt x="4062318" y="772033"/>
                  <a:pt x="4030503" y="767271"/>
                </a:cubicBezTo>
                <a:cubicBezTo>
                  <a:pt x="3977925" y="759461"/>
                  <a:pt x="3932394" y="785749"/>
                  <a:pt x="3885338" y="802896"/>
                </a:cubicBezTo>
                <a:cubicBezTo>
                  <a:pt x="3840569" y="819089"/>
                  <a:pt x="3802467" y="855666"/>
                  <a:pt x="3749506" y="847473"/>
                </a:cubicBezTo>
                <a:cubicBezTo>
                  <a:pt x="3744173" y="846711"/>
                  <a:pt x="3738267" y="851856"/>
                  <a:pt x="3732361" y="853190"/>
                </a:cubicBezTo>
                <a:cubicBezTo>
                  <a:pt x="3716168" y="856810"/>
                  <a:pt x="3699976" y="861190"/>
                  <a:pt x="3683591" y="862906"/>
                </a:cubicBezTo>
                <a:cubicBezTo>
                  <a:pt x="3663589" y="865192"/>
                  <a:pt x="3643204" y="864430"/>
                  <a:pt x="3623201" y="866334"/>
                </a:cubicBezTo>
                <a:cubicBezTo>
                  <a:pt x="3597482" y="868620"/>
                  <a:pt x="3572146" y="874716"/>
                  <a:pt x="3546617" y="874716"/>
                </a:cubicBezTo>
                <a:cubicBezTo>
                  <a:pt x="3526042" y="874716"/>
                  <a:pt x="3505657" y="867668"/>
                  <a:pt x="3485275" y="864238"/>
                </a:cubicBezTo>
                <a:cubicBezTo>
                  <a:pt x="3456508" y="859476"/>
                  <a:pt x="3424883" y="860810"/>
                  <a:pt x="3399546" y="848618"/>
                </a:cubicBezTo>
                <a:cubicBezTo>
                  <a:pt x="3372495" y="835663"/>
                  <a:pt x="3346776" y="829757"/>
                  <a:pt x="3318771" y="833757"/>
                </a:cubicBezTo>
                <a:cubicBezTo>
                  <a:pt x="3309437" y="835091"/>
                  <a:pt x="3297434" y="843093"/>
                  <a:pt x="3293244" y="851284"/>
                </a:cubicBezTo>
                <a:cubicBezTo>
                  <a:pt x="3283908" y="869572"/>
                  <a:pt x="3271145" y="872812"/>
                  <a:pt x="3253809" y="866524"/>
                </a:cubicBezTo>
                <a:cubicBezTo>
                  <a:pt x="3238758" y="861190"/>
                  <a:pt x="3220280" y="858524"/>
                  <a:pt x="3209993" y="848235"/>
                </a:cubicBezTo>
                <a:cubicBezTo>
                  <a:pt x="3180844" y="819089"/>
                  <a:pt x="3143695" y="818136"/>
                  <a:pt x="3107500" y="810326"/>
                </a:cubicBezTo>
                <a:cubicBezTo>
                  <a:pt x="3085403" y="805562"/>
                  <a:pt x="3064827" y="805372"/>
                  <a:pt x="3042728" y="808610"/>
                </a:cubicBezTo>
                <a:cubicBezTo>
                  <a:pt x="2994722" y="815850"/>
                  <a:pt x="2948047" y="805562"/>
                  <a:pt x="2901943" y="792418"/>
                </a:cubicBezTo>
                <a:cubicBezTo>
                  <a:pt x="2871462" y="783655"/>
                  <a:pt x="2840219" y="778321"/>
                  <a:pt x="2809930" y="769367"/>
                </a:cubicBezTo>
                <a:cubicBezTo>
                  <a:pt x="2787259" y="762509"/>
                  <a:pt x="2764590" y="754316"/>
                  <a:pt x="2743826" y="743268"/>
                </a:cubicBezTo>
                <a:cubicBezTo>
                  <a:pt x="2713723" y="727073"/>
                  <a:pt x="2687436" y="702689"/>
                  <a:pt x="2649143" y="709167"/>
                </a:cubicBezTo>
                <a:cubicBezTo>
                  <a:pt x="2615421" y="714881"/>
                  <a:pt x="2584942" y="702881"/>
                  <a:pt x="2554079" y="691450"/>
                </a:cubicBezTo>
                <a:cubicBezTo>
                  <a:pt x="2531409" y="683068"/>
                  <a:pt x="2508742" y="674494"/>
                  <a:pt x="2485307" y="669160"/>
                </a:cubicBezTo>
                <a:cubicBezTo>
                  <a:pt x="2457492" y="662873"/>
                  <a:pt x="2426059" y="665541"/>
                  <a:pt x="2401292" y="653919"/>
                </a:cubicBezTo>
                <a:cubicBezTo>
                  <a:pt x="2375383" y="641727"/>
                  <a:pt x="2353859" y="649919"/>
                  <a:pt x="2330806" y="653349"/>
                </a:cubicBezTo>
                <a:cubicBezTo>
                  <a:pt x="2294039" y="658683"/>
                  <a:pt x="2257459" y="668590"/>
                  <a:pt x="2220312" y="656015"/>
                </a:cubicBezTo>
                <a:cubicBezTo>
                  <a:pt x="2175163" y="640775"/>
                  <a:pt x="2130393" y="624392"/>
                  <a:pt x="2085054" y="609914"/>
                </a:cubicBezTo>
                <a:cubicBezTo>
                  <a:pt x="2067525" y="604387"/>
                  <a:pt x="2048668" y="602101"/>
                  <a:pt x="2030378" y="599625"/>
                </a:cubicBezTo>
                <a:cubicBezTo>
                  <a:pt x="2013043" y="597529"/>
                  <a:pt x="1992279" y="602863"/>
                  <a:pt x="1978940" y="594863"/>
                </a:cubicBezTo>
                <a:cubicBezTo>
                  <a:pt x="1944649" y="574288"/>
                  <a:pt x="1909408" y="564192"/>
                  <a:pt x="1869780" y="564192"/>
                </a:cubicBezTo>
                <a:cubicBezTo>
                  <a:pt x="1854920" y="564192"/>
                  <a:pt x="1840441" y="555618"/>
                  <a:pt x="1825393" y="554094"/>
                </a:cubicBezTo>
                <a:cubicBezTo>
                  <a:pt x="1804816" y="552190"/>
                  <a:pt x="1781194" y="547045"/>
                  <a:pt x="1763287" y="554286"/>
                </a:cubicBezTo>
                <a:cubicBezTo>
                  <a:pt x="1721185" y="571430"/>
                  <a:pt x="1687086" y="557142"/>
                  <a:pt x="1650317" y="540187"/>
                </a:cubicBezTo>
                <a:cubicBezTo>
                  <a:pt x="1614120" y="523423"/>
                  <a:pt x="1576019" y="510088"/>
                  <a:pt x="1537537" y="499038"/>
                </a:cubicBezTo>
                <a:cubicBezTo>
                  <a:pt x="1523059" y="495038"/>
                  <a:pt x="1505724" y="501706"/>
                  <a:pt x="1489720" y="503038"/>
                </a:cubicBezTo>
                <a:cubicBezTo>
                  <a:pt x="1484004" y="503420"/>
                  <a:pt x="1477717" y="503992"/>
                  <a:pt x="1472575" y="502086"/>
                </a:cubicBezTo>
                <a:cubicBezTo>
                  <a:pt x="1422854" y="483797"/>
                  <a:pt x="1372368" y="469891"/>
                  <a:pt x="1318456" y="479415"/>
                </a:cubicBezTo>
                <a:cubicBezTo>
                  <a:pt x="1313504" y="480369"/>
                  <a:pt x="1307978" y="478273"/>
                  <a:pt x="1303024" y="476939"/>
                </a:cubicBezTo>
                <a:cubicBezTo>
                  <a:pt x="1278829" y="470081"/>
                  <a:pt x="1255206" y="459223"/>
                  <a:pt x="1230633" y="456746"/>
                </a:cubicBezTo>
                <a:cubicBezTo>
                  <a:pt x="1170051" y="450650"/>
                  <a:pt x="1109091" y="448172"/>
                  <a:pt x="1048125" y="444172"/>
                </a:cubicBezTo>
                <a:cubicBezTo>
                  <a:pt x="1044315" y="443982"/>
                  <a:pt x="1040315" y="443982"/>
                  <a:pt x="1036887" y="442648"/>
                </a:cubicBezTo>
                <a:cubicBezTo>
                  <a:pt x="1014406" y="434456"/>
                  <a:pt x="994785" y="437124"/>
                  <a:pt x="975733" y="452744"/>
                </a:cubicBezTo>
                <a:cubicBezTo>
                  <a:pt x="967350" y="459603"/>
                  <a:pt x="955920" y="463223"/>
                  <a:pt x="945444" y="467033"/>
                </a:cubicBezTo>
                <a:cubicBezTo>
                  <a:pt x="930011" y="472749"/>
                  <a:pt x="914200" y="478273"/>
                  <a:pt x="898198" y="481893"/>
                </a:cubicBezTo>
                <a:cubicBezTo>
                  <a:pt x="882384" y="485321"/>
                  <a:pt x="865430" y="490084"/>
                  <a:pt x="850189" y="487417"/>
                </a:cubicBezTo>
                <a:cubicBezTo>
                  <a:pt x="822756" y="482655"/>
                  <a:pt x="796655" y="471987"/>
                  <a:pt x="769605" y="464937"/>
                </a:cubicBezTo>
                <a:cubicBezTo>
                  <a:pt x="760270" y="462461"/>
                  <a:pt x="749982" y="462843"/>
                  <a:pt x="740268" y="462651"/>
                </a:cubicBezTo>
                <a:cubicBezTo>
                  <a:pt x="717977" y="462081"/>
                  <a:pt x="695116" y="467605"/>
                  <a:pt x="674923" y="451792"/>
                </a:cubicBezTo>
                <a:cubicBezTo>
                  <a:pt x="656255" y="436934"/>
                  <a:pt x="637392" y="441314"/>
                  <a:pt x="617772" y="452554"/>
                </a:cubicBezTo>
                <a:cubicBezTo>
                  <a:pt x="603673" y="460557"/>
                  <a:pt x="587672" y="466843"/>
                  <a:pt x="571860" y="469891"/>
                </a:cubicBezTo>
                <a:cubicBezTo>
                  <a:pt x="550141" y="474081"/>
                  <a:pt x="528615" y="475797"/>
                  <a:pt x="505182" y="473319"/>
                </a:cubicBezTo>
                <a:cubicBezTo>
                  <a:pt x="488607" y="471605"/>
                  <a:pt x="475081" y="470843"/>
                  <a:pt x="462126" y="460747"/>
                </a:cubicBezTo>
                <a:cubicBezTo>
                  <a:pt x="460032" y="459223"/>
                  <a:pt x="456222" y="458841"/>
                  <a:pt x="453364" y="459033"/>
                </a:cubicBezTo>
                <a:cubicBezTo>
                  <a:pt x="415835" y="462271"/>
                  <a:pt x="378686" y="460557"/>
                  <a:pt x="340774" y="458268"/>
                </a:cubicBezTo>
                <a:cubicBezTo>
                  <a:pt x="292579" y="455222"/>
                  <a:pt x="241901" y="464175"/>
                  <a:pt x="200182" y="496180"/>
                </a:cubicBezTo>
                <a:cubicBezTo>
                  <a:pt x="194085" y="500944"/>
                  <a:pt x="184941" y="503038"/>
                  <a:pt x="176939" y="504182"/>
                </a:cubicBezTo>
                <a:cubicBezTo>
                  <a:pt x="139219" y="509134"/>
                  <a:pt x="101308" y="512564"/>
                  <a:pt x="63587" y="518088"/>
                </a:cubicBezTo>
                <a:cubicBezTo>
                  <a:pt x="43012" y="521137"/>
                  <a:pt x="21486" y="523805"/>
                  <a:pt x="2817" y="532187"/>
                </a:cubicBezTo>
                <a:lnTo>
                  <a:pt x="0" y="53331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C292A62-7F34-4E30-BE04-48164A1DAF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705643" y="2991644"/>
            <a:ext cx="6858001" cy="874716"/>
          </a:xfrm>
          <a:custGeom>
            <a:avLst/>
            <a:gdLst>
              <a:gd name="connsiteX0" fmla="*/ 0 w 6858001"/>
              <a:gd name="connsiteY0" fmla="*/ 533314 h 874716"/>
              <a:gd name="connsiteX1" fmla="*/ 0 w 6858001"/>
              <a:gd name="connsiteY1" fmla="*/ 69206 h 874716"/>
              <a:gd name="connsiteX2" fmla="*/ 21486 w 6858001"/>
              <a:gd name="connsiteY2" fmla="*/ 71924 h 874716"/>
              <a:gd name="connsiteX3" fmla="*/ 228948 w 6858001"/>
              <a:gd name="connsiteY3" fmla="*/ 88116 h 874716"/>
              <a:gd name="connsiteX4" fmla="*/ 313533 w 6858001"/>
              <a:gd name="connsiteY4" fmla="*/ 62779 h 874716"/>
              <a:gd name="connsiteX5" fmla="*/ 338870 w 6858001"/>
              <a:gd name="connsiteY5" fmla="*/ 62207 h 874716"/>
              <a:gd name="connsiteX6" fmla="*/ 395640 w 6858001"/>
              <a:gd name="connsiteY6" fmla="*/ 72114 h 874716"/>
              <a:gd name="connsiteX7" fmla="*/ 512802 w 6858001"/>
              <a:gd name="connsiteY7" fmla="*/ 65446 h 874716"/>
              <a:gd name="connsiteX8" fmla="*/ 556047 w 6858001"/>
              <a:gd name="connsiteY8" fmla="*/ 55349 h 874716"/>
              <a:gd name="connsiteX9" fmla="*/ 580050 w 6858001"/>
              <a:gd name="connsiteY9" fmla="*/ 48871 h 874716"/>
              <a:gd name="connsiteX10" fmla="*/ 703308 w 6858001"/>
              <a:gd name="connsiteY10" fmla="*/ 30964 h 874716"/>
              <a:gd name="connsiteX11" fmla="*/ 758174 w 6858001"/>
              <a:gd name="connsiteY11" fmla="*/ 11724 h 874716"/>
              <a:gd name="connsiteX12" fmla="*/ 773035 w 6858001"/>
              <a:gd name="connsiteY12" fmla="*/ 8866 h 874716"/>
              <a:gd name="connsiteX13" fmla="*/ 854379 w 6858001"/>
              <a:gd name="connsiteY13" fmla="*/ 16866 h 874716"/>
              <a:gd name="connsiteX14" fmla="*/ 915343 w 6858001"/>
              <a:gd name="connsiteY14" fmla="*/ 47919 h 874716"/>
              <a:gd name="connsiteX15" fmla="*/ 927155 w 6858001"/>
              <a:gd name="connsiteY15" fmla="*/ 58397 h 874716"/>
              <a:gd name="connsiteX16" fmla="*/ 1097087 w 6858001"/>
              <a:gd name="connsiteY16" fmla="*/ 54777 h 874716"/>
              <a:gd name="connsiteX17" fmla="*/ 1123185 w 6858001"/>
              <a:gd name="connsiteY17" fmla="*/ 50395 h 874716"/>
              <a:gd name="connsiteX18" fmla="*/ 1249302 w 6858001"/>
              <a:gd name="connsiteY18" fmla="*/ 68684 h 874716"/>
              <a:gd name="connsiteX19" fmla="*/ 1286069 w 6858001"/>
              <a:gd name="connsiteY19" fmla="*/ 72304 h 874716"/>
              <a:gd name="connsiteX20" fmla="*/ 1417899 w 6858001"/>
              <a:gd name="connsiteY20" fmla="*/ 88688 h 874716"/>
              <a:gd name="connsiteX21" fmla="*/ 1436568 w 6858001"/>
              <a:gd name="connsiteY21" fmla="*/ 73448 h 874716"/>
              <a:gd name="connsiteX22" fmla="*/ 1490292 w 6858001"/>
              <a:gd name="connsiteY22" fmla="*/ 35154 h 874716"/>
              <a:gd name="connsiteX23" fmla="*/ 1596213 w 6858001"/>
              <a:gd name="connsiteY23" fmla="*/ 1245 h 874716"/>
              <a:gd name="connsiteX24" fmla="*/ 1624980 w 6858001"/>
              <a:gd name="connsiteY24" fmla="*/ 3150 h 874716"/>
              <a:gd name="connsiteX25" fmla="*/ 1697753 w 6858001"/>
              <a:gd name="connsiteY25" fmla="*/ 59731 h 874716"/>
              <a:gd name="connsiteX26" fmla="*/ 1733188 w 6858001"/>
              <a:gd name="connsiteY26" fmla="*/ 82400 h 874716"/>
              <a:gd name="connsiteX27" fmla="*/ 1833775 w 6858001"/>
              <a:gd name="connsiteY27" fmla="*/ 124121 h 874716"/>
              <a:gd name="connsiteX28" fmla="*/ 1842158 w 6858001"/>
              <a:gd name="connsiteY28" fmla="*/ 131742 h 874716"/>
              <a:gd name="connsiteX29" fmla="*/ 1916454 w 6858001"/>
              <a:gd name="connsiteY29" fmla="*/ 222233 h 874716"/>
              <a:gd name="connsiteX30" fmla="*/ 1933219 w 6858001"/>
              <a:gd name="connsiteY30" fmla="*/ 237663 h 874716"/>
              <a:gd name="connsiteX31" fmla="*/ 1953413 w 6858001"/>
              <a:gd name="connsiteY31" fmla="*/ 261668 h 874716"/>
              <a:gd name="connsiteX32" fmla="*/ 2016469 w 6858001"/>
              <a:gd name="connsiteY32" fmla="*/ 308151 h 874716"/>
              <a:gd name="connsiteX33" fmla="*/ 2094578 w 6858001"/>
              <a:gd name="connsiteY33" fmla="*/ 323010 h 874716"/>
              <a:gd name="connsiteX34" fmla="*/ 2188879 w 6858001"/>
              <a:gd name="connsiteY34" fmla="*/ 345681 h 874716"/>
              <a:gd name="connsiteX35" fmla="*/ 2228314 w 6858001"/>
              <a:gd name="connsiteY35" fmla="*/ 360921 h 874716"/>
              <a:gd name="connsiteX36" fmla="*/ 2334044 w 6858001"/>
              <a:gd name="connsiteY36" fmla="*/ 389878 h 874716"/>
              <a:gd name="connsiteX37" fmla="*/ 2409485 w 6858001"/>
              <a:gd name="connsiteY37" fmla="*/ 414263 h 874716"/>
              <a:gd name="connsiteX38" fmla="*/ 2518264 w 6858001"/>
              <a:gd name="connsiteY38" fmla="*/ 428552 h 874716"/>
              <a:gd name="connsiteX39" fmla="*/ 2571034 w 6858001"/>
              <a:gd name="connsiteY39" fmla="*/ 429122 h 874716"/>
              <a:gd name="connsiteX40" fmla="*/ 2668001 w 6858001"/>
              <a:gd name="connsiteY40" fmla="*/ 502276 h 874716"/>
              <a:gd name="connsiteX41" fmla="*/ 2745348 w 6858001"/>
              <a:gd name="connsiteY41" fmla="*/ 550666 h 874716"/>
              <a:gd name="connsiteX42" fmla="*/ 2826694 w 6858001"/>
              <a:gd name="connsiteY42" fmla="*/ 527233 h 874716"/>
              <a:gd name="connsiteX43" fmla="*/ 2848793 w 6858001"/>
              <a:gd name="connsiteY43" fmla="*/ 505134 h 874716"/>
              <a:gd name="connsiteX44" fmla="*/ 2982148 w 6858001"/>
              <a:gd name="connsiteY44" fmla="*/ 484179 h 874716"/>
              <a:gd name="connsiteX45" fmla="*/ 3172654 w 6858001"/>
              <a:gd name="connsiteY45" fmla="*/ 483417 h 874716"/>
              <a:gd name="connsiteX46" fmla="*/ 3489467 w 6858001"/>
              <a:gd name="connsiteY46" fmla="*/ 435790 h 874716"/>
              <a:gd name="connsiteX47" fmla="*/ 3544713 w 6858001"/>
              <a:gd name="connsiteY47" fmla="*/ 413691 h 874716"/>
              <a:gd name="connsiteX48" fmla="*/ 3606817 w 6858001"/>
              <a:gd name="connsiteY48" fmla="*/ 408167 h 874716"/>
              <a:gd name="connsiteX49" fmla="*/ 3630632 w 6858001"/>
              <a:gd name="connsiteY49" fmla="*/ 421693 h 874716"/>
              <a:gd name="connsiteX50" fmla="*/ 3734837 w 6858001"/>
              <a:gd name="connsiteY50" fmla="*/ 441886 h 874716"/>
              <a:gd name="connsiteX51" fmla="*/ 3754652 w 6858001"/>
              <a:gd name="connsiteY51" fmla="*/ 442268 h 874716"/>
              <a:gd name="connsiteX52" fmla="*/ 3822472 w 6858001"/>
              <a:gd name="connsiteY52" fmla="*/ 433694 h 874716"/>
              <a:gd name="connsiteX53" fmla="*/ 3885338 w 6858001"/>
              <a:gd name="connsiteY53" fmla="*/ 428742 h 874716"/>
              <a:gd name="connsiteX54" fmla="*/ 4043839 w 6858001"/>
              <a:gd name="connsiteY54" fmla="*/ 444934 h 874716"/>
              <a:gd name="connsiteX55" fmla="*/ 4165383 w 6858001"/>
              <a:gd name="connsiteY55" fmla="*/ 441124 h 874716"/>
              <a:gd name="connsiteX56" fmla="*/ 4221391 w 6858001"/>
              <a:gd name="connsiteY56" fmla="*/ 444934 h 874716"/>
              <a:gd name="connsiteX57" fmla="*/ 4253014 w 6858001"/>
              <a:gd name="connsiteY57" fmla="*/ 450650 h 874716"/>
              <a:gd name="connsiteX58" fmla="*/ 4324645 w 6858001"/>
              <a:gd name="connsiteY58" fmla="*/ 490466 h 874716"/>
              <a:gd name="connsiteX59" fmla="*/ 4363890 w 6858001"/>
              <a:gd name="connsiteY59" fmla="*/ 499420 h 874716"/>
              <a:gd name="connsiteX60" fmla="*/ 4482004 w 6858001"/>
              <a:gd name="connsiteY60" fmla="*/ 498658 h 874716"/>
              <a:gd name="connsiteX61" fmla="*/ 4659174 w 6858001"/>
              <a:gd name="connsiteY61" fmla="*/ 438648 h 874716"/>
              <a:gd name="connsiteX62" fmla="*/ 4677655 w 6858001"/>
              <a:gd name="connsiteY62" fmla="*/ 430646 h 874716"/>
              <a:gd name="connsiteX63" fmla="*/ 4767764 w 6858001"/>
              <a:gd name="connsiteY63" fmla="*/ 420739 h 874716"/>
              <a:gd name="connsiteX64" fmla="*/ 4828916 w 6858001"/>
              <a:gd name="connsiteY64" fmla="*/ 434266 h 874716"/>
              <a:gd name="connsiteX65" fmla="*/ 4912168 w 6858001"/>
              <a:gd name="connsiteY65" fmla="*/ 462271 h 874716"/>
              <a:gd name="connsiteX66" fmla="*/ 4987037 w 6858001"/>
              <a:gd name="connsiteY66" fmla="*/ 485703 h 874716"/>
              <a:gd name="connsiteX67" fmla="*/ 5041521 w 6858001"/>
              <a:gd name="connsiteY67" fmla="*/ 512182 h 874716"/>
              <a:gd name="connsiteX68" fmla="*/ 5166113 w 6858001"/>
              <a:gd name="connsiteY68" fmla="*/ 531615 h 874716"/>
              <a:gd name="connsiteX69" fmla="*/ 5179067 w 6858001"/>
              <a:gd name="connsiteY69" fmla="*/ 534853 h 874716"/>
              <a:gd name="connsiteX70" fmla="*/ 5272796 w 6858001"/>
              <a:gd name="connsiteY70" fmla="*/ 511230 h 874716"/>
              <a:gd name="connsiteX71" fmla="*/ 5385384 w 6858001"/>
              <a:gd name="connsiteY71" fmla="*/ 487227 h 874716"/>
              <a:gd name="connsiteX72" fmla="*/ 5425582 w 6858001"/>
              <a:gd name="connsiteY72" fmla="*/ 495418 h 874716"/>
              <a:gd name="connsiteX73" fmla="*/ 5480637 w 6858001"/>
              <a:gd name="connsiteY73" fmla="*/ 507040 h 874716"/>
              <a:gd name="connsiteX74" fmla="*/ 5531693 w 6858001"/>
              <a:gd name="connsiteY74" fmla="*/ 500944 h 874716"/>
              <a:gd name="connsiteX75" fmla="*/ 5562746 w 6858001"/>
              <a:gd name="connsiteY75" fmla="*/ 500372 h 874716"/>
              <a:gd name="connsiteX76" fmla="*/ 5704483 w 6858001"/>
              <a:gd name="connsiteY76" fmla="*/ 571620 h 874716"/>
              <a:gd name="connsiteX77" fmla="*/ 5740488 w 6858001"/>
              <a:gd name="connsiteY77" fmla="*/ 577526 h 874716"/>
              <a:gd name="connsiteX78" fmla="*/ 5760873 w 6858001"/>
              <a:gd name="connsiteY78" fmla="*/ 586291 h 874716"/>
              <a:gd name="connsiteX79" fmla="*/ 5883751 w 6858001"/>
              <a:gd name="connsiteY79" fmla="*/ 674686 h 874716"/>
              <a:gd name="connsiteX80" fmla="*/ 5935949 w 6858001"/>
              <a:gd name="connsiteY80" fmla="*/ 692592 h 874716"/>
              <a:gd name="connsiteX81" fmla="*/ 5993291 w 6858001"/>
              <a:gd name="connsiteY81" fmla="*/ 688972 h 874716"/>
              <a:gd name="connsiteX82" fmla="*/ 6026440 w 6858001"/>
              <a:gd name="connsiteY82" fmla="*/ 682496 h 874716"/>
              <a:gd name="connsiteX83" fmla="*/ 6108738 w 6858001"/>
              <a:gd name="connsiteY83" fmla="*/ 626296 h 874716"/>
              <a:gd name="connsiteX84" fmla="*/ 6155602 w 6858001"/>
              <a:gd name="connsiteY84" fmla="*/ 628202 h 874716"/>
              <a:gd name="connsiteX85" fmla="*/ 6228756 w 6858001"/>
              <a:gd name="connsiteY85" fmla="*/ 666873 h 874716"/>
              <a:gd name="connsiteX86" fmla="*/ 6361539 w 6858001"/>
              <a:gd name="connsiteY86" fmla="*/ 684210 h 874716"/>
              <a:gd name="connsiteX87" fmla="*/ 6428979 w 6858001"/>
              <a:gd name="connsiteY87" fmla="*/ 630106 h 874716"/>
              <a:gd name="connsiteX88" fmla="*/ 6463840 w 6858001"/>
              <a:gd name="connsiteY88" fmla="*/ 578098 h 874716"/>
              <a:gd name="connsiteX89" fmla="*/ 6564620 w 6858001"/>
              <a:gd name="connsiteY89" fmla="*/ 517708 h 874716"/>
              <a:gd name="connsiteX90" fmla="*/ 6588625 w 6858001"/>
              <a:gd name="connsiteY90" fmla="*/ 540187 h 874716"/>
              <a:gd name="connsiteX91" fmla="*/ 6662541 w 6858001"/>
              <a:gd name="connsiteY91" fmla="*/ 549714 h 874716"/>
              <a:gd name="connsiteX92" fmla="*/ 6742552 w 6858001"/>
              <a:gd name="connsiteY92" fmla="*/ 548952 h 874716"/>
              <a:gd name="connsiteX93" fmla="*/ 6812063 w 6858001"/>
              <a:gd name="connsiteY93" fmla="*/ 568430 h 874716"/>
              <a:gd name="connsiteX94" fmla="*/ 6858001 w 6858001"/>
              <a:gd name="connsiteY94" fmla="*/ 562267 h 874716"/>
              <a:gd name="connsiteX95" fmla="*/ 6858001 w 6858001"/>
              <a:gd name="connsiteY95" fmla="*/ 734520 h 874716"/>
              <a:gd name="connsiteX96" fmla="*/ 6815516 w 6858001"/>
              <a:gd name="connsiteY96" fmla="*/ 744220 h 874716"/>
              <a:gd name="connsiteX97" fmla="*/ 6748458 w 6858001"/>
              <a:gd name="connsiteY97" fmla="*/ 763271 h 874716"/>
              <a:gd name="connsiteX98" fmla="*/ 6584812 w 6858001"/>
              <a:gd name="connsiteY98" fmla="*/ 784797 h 874716"/>
              <a:gd name="connsiteX99" fmla="*/ 6415833 w 6858001"/>
              <a:gd name="connsiteY99" fmla="*/ 805562 h 874716"/>
              <a:gd name="connsiteX100" fmla="*/ 6323058 w 6858001"/>
              <a:gd name="connsiteY100" fmla="*/ 812420 h 874716"/>
              <a:gd name="connsiteX101" fmla="*/ 6242093 w 6858001"/>
              <a:gd name="connsiteY101" fmla="*/ 823281 h 874716"/>
              <a:gd name="connsiteX102" fmla="*/ 6171605 w 6858001"/>
              <a:gd name="connsiteY102" fmla="*/ 830139 h 874716"/>
              <a:gd name="connsiteX103" fmla="*/ 6059397 w 6858001"/>
              <a:gd name="connsiteY103" fmla="*/ 844045 h 874716"/>
              <a:gd name="connsiteX104" fmla="*/ 6012723 w 6858001"/>
              <a:gd name="connsiteY104" fmla="*/ 847665 h 874716"/>
              <a:gd name="connsiteX105" fmla="*/ 5902610 w 6858001"/>
              <a:gd name="connsiteY105" fmla="*/ 847473 h 874716"/>
              <a:gd name="connsiteX106" fmla="*/ 5864318 w 6858001"/>
              <a:gd name="connsiteY106" fmla="*/ 845569 h 874716"/>
              <a:gd name="connsiteX107" fmla="*/ 5790592 w 6858001"/>
              <a:gd name="connsiteY107" fmla="*/ 821947 h 874716"/>
              <a:gd name="connsiteX108" fmla="*/ 5781830 w 6858001"/>
              <a:gd name="connsiteY108" fmla="*/ 820233 h 874716"/>
              <a:gd name="connsiteX109" fmla="*/ 5733440 w 6858001"/>
              <a:gd name="connsiteY109" fmla="*/ 810896 h 874716"/>
              <a:gd name="connsiteX110" fmla="*/ 5706959 w 6858001"/>
              <a:gd name="connsiteY110" fmla="*/ 807848 h 874716"/>
              <a:gd name="connsiteX111" fmla="*/ 5606372 w 6858001"/>
              <a:gd name="connsiteY111" fmla="*/ 788417 h 874716"/>
              <a:gd name="connsiteX112" fmla="*/ 5548460 w 6858001"/>
              <a:gd name="connsiteY112" fmla="*/ 779273 h 874716"/>
              <a:gd name="connsiteX113" fmla="*/ 5501594 w 6858001"/>
              <a:gd name="connsiteY113" fmla="*/ 780607 h 874716"/>
              <a:gd name="connsiteX114" fmla="*/ 5419295 w 6858001"/>
              <a:gd name="connsiteY114" fmla="*/ 782321 h 874716"/>
              <a:gd name="connsiteX115" fmla="*/ 5393005 w 6858001"/>
              <a:gd name="connsiteY115" fmla="*/ 786703 h 874716"/>
              <a:gd name="connsiteX116" fmla="*/ 5274129 w 6858001"/>
              <a:gd name="connsiteY116" fmla="*/ 774129 h 874716"/>
              <a:gd name="connsiteX117" fmla="*/ 5206308 w 6858001"/>
              <a:gd name="connsiteY117" fmla="*/ 773177 h 874716"/>
              <a:gd name="connsiteX118" fmla="*/ 5129916 w 6858001"/>
              <a:gd name="connsiteY118" fmla="*/ 757554 h 874716"/>
              <a:gd name="connsiteX119" fmla="*/ 5107627 w 6858001"/>
              <a:gd name="connsiteY119" fmla="*/ 758316 h 874716"/>
              <a:gd name="connsiteX120" fmla="*/ 5082670 w 6858001"/>
              <a:gd name="connsiteY120" fmla="*/ 759651 h 874716"/>
              <a:gd name="connsiteX121" fmla="*/ 5006086 w 6858001"/>
              <a:gd name="connsiteY121" fmla="*/ 760795 h 874716"/>
              <a:gd name="connsiteX122" fmla="*/ 4959602 w 6858001"/>
              <a:gd name="connsiteY122" fmla="*/ 766509 h 874716"/>
              <a:gd name="connsiteX123" fmla="*/ 4871019 w 6858001"/>
              <a:gd name="connsiteY123" fmla="*/ 763081 h 874716"/>
              <a:gd name="connsiteX124" fmla="*/ 4838250 w 6858001"/>
              <a:gd name="connsiteY124" fmla="*/ 768033 h 874716"/>
              <a:gd name="connsiteX125" fmla="*/ 4755381 w 6858001"/>
              <a:gd name="connsiteY125" fmla="*/ 768605 h 874716"/>
              <a:gd name="connsiteX126" fmla="*/ 4681083 w 6858001"/>
              <a:gd name="connsiteY126" fmla="*/ 765747 h 874716"/>
              <a:gd name="connsiteX127" fmla="*/ 4609452 w 6858001"/>
              <a:gd name="connsiteY127" fmla="*/ 767271 h 874716"/>
              <a:gd name="connsiteX128" fmla="*/ 4558207 w 6858001"/>
              <a:gd name="connsiteY128" fmla="*/ 773557 h 874716"/>
              <a:gd name="connsiteX129" fmla="*/ 4502579 w 6858001"/>
              <a:gd name="connsiteY129" fmla="*/ 777367 h 874716"/>
              <a:gd name="connsiteX130" fmla="*/ 4349222 w 6858001"/>
              <a:gd name="connsiteY130" fmla="*/ 800038 h 874716"/>
              <a:gd name="connsiteX131" fmla="*/ 4320837 w 6858001"/>
              <a:gd name="connsiteY131" fmla="*/ 794514 h 874716"/>
              <a:gd name="connsiteX132" fmla="*/ 4159667 w 6858001"/>
              <a:gd name="connsiteY132" fmla="*/ 789370 h 874716"/>
              <a:gd name="connsiteX133" fmla="*/ 4124614 w 6858001"/>
              <a:gd name="connsiteY133" fmla="*/ 789752 h 874716"/>
              <a:gd name="connsiteX134" fmla="*/ 4030503 w 6858001"/>
              <a:gd name="connsiteY134" fmla="*/ 767271 h 874716"/>
              <a:gd name="connsiteX135" fmla="*/ 3885338 w 6858001"/>
              <a:gd name="connsiteY135" fmla="*/ 802896 h 874716"/>
              <a:gd name="connsiteX136" fmla="*/ 3749506 w 6858001"/>
              <a:gd name="connsiteY136" fmla="*/ 847473 h 874716"/>
              <a:gd name="connsiteX137" fmla="*/ 3732361 w 6858001"/>
              <a:gd name="connsiteY137" fmla="*/ 853190 h 874716"/>
              <a:gd name="connsiteX138" fmla="*/ 3683591 w 6858001"/>
              <a:gd name="connsiteY138" fmla="*/ 862906 h 874716"/>
              <a:gd name="connsiteX139" fmla="*/ 3623201 w 6858001"/>
              <a:gd name="connsiteY139" fmla="*/ 866334 h 874716"/>
              <a:gd name="connsiteX140" fmla="*/ 3546617 w 6858001"/>
              <a:gd name="connsiteY140" fmla="*/ 874716 h 874716"/>
              <a:gd name="connsiteX141" fmla="*/ 3485275 w 6858001"/>
              <a:gd name="connsiteY141" fmla="*/ 864238 h 874716"/>
              <a:gd name="connsiteX142" fmla="*/ 3399546 w 6858001"/>
              <a:gd name="connsiteY142" fmla="*/ 848618 h 874716"/>
              <a:gd name="connsiteX143" fmla="*/ 3318771 w 6858001"/>
              <a:gd name="connsiteY143" fmla="*/ 833757 h 874716"/>
              <a:gd name="connsiteX144" fmla="*/ 3293244 w 6858001"/>
              <a:gd name="connsiteY144" fmla="*/ 851284 h 874716"/>
              <a:gd name="connsiteX145" fmla="*/ 3253809 w 6858001"/>
              <a:gd name="connsiteY145" fmla="*/ 866524 h 874716"/>
              <a:gd name="connsiteX146" fmla="*/ 3209993 w 6858001"/>
              <a:gd name="connsiteY146" fmla="*/ 848235 h 874716"/>
              <a:gd name="connsiteX147" fmla="*/ 3107500 w 6858001"/>
              <a:gd name="connsiteY147" fmla="*/ 810326 h 874716"/>
              <a:gd name="connsiteX148" fmla="*/ 3042728 w 6858001"/>
              <a:gd name="connsiteY148" fmla="*/ 808610 h 874716"/>
              <a:gd name="connsiteX149" fmla="*/ 2901943 w 6858001"/>
              <a:gd name="connsiteY149" fmla="*/ 792418 h 874716"/>
              <a:gd name="connsiteX150" fmla="*/ 2809930 w 6858001"/>
              <a:gd name="connsiteY150" fmla="*/ 769367 h 874716"/>
              <a:gd name="connsiteX151" fmla="*/ 2743826 w 6858001"/>
              <a:gd name="connsiteY151" fmla="*/ 743268 h 874716"/>
              <a:gd name="connsiteX152" fmla="*/ 2649143 w 6858001"/>
              <a:gd name="connsiteY152" fmla="*/ 709167 h 874716"/>
              <a:gd name="connsiteX153" fmla="*/ 2554079 w 6858001"/>
              <a:gd name="connsiteY153" fmla="*/ 691450 h 874716"/>
              <a:gd name="connsiteX154" fmla="*/ 2485307 w 6858001"/>
              <a:gd name="connsiteY154" fmla="*/ 669160 h 874716"/>
              <a:gd name="connsiteX155" fmla="*/ 2401292 w 6858001"/>
              <a:gd name="connsiteY155" fmla="*/ 653919 h 874716"/>
              <a:gd name="connsiteX156" fmla="*/ 2330806 w 6858001"/>
              <a:gd name="connsiteY156" fmla="*/ 653349 h 874716"/>
              <a:gd name="connsiteX157" fmla="*/ 2220312 w 6858001"/>
              <a:gd name="connsiteY157" fmla="*/ 656015 h 874716"/>
              <a:gd name="connsiteX158" fmla="*/ 2085054 w 6858001"/>
              <a:gd name="connsiteY158" fmla="*/ 609914 h 874716"/>
              <a:gd name="connsiteX159" fmla="*/ 2030378 w 6858001"/>
              <a:gd name="connsiteY159" fmla="*/ 599625 h 874716"/>
              <a:gd name="connsiteX160" fmla="*/ 1978940 w 6858001"/>
              <a:gd name="connsiteY160" fmla="*/ 594863 h 874716"/>
              <a:gd name="connsiteX161" fmla="*/ 1869780 w 6858001"/>
              <a:gd name="connsiteY161" fmla="*/ 564192 h 874716"/>
              <a:gd name="connsiteX162" fmla="*/ 1825393 w 6858001"/>
              <a:gd name="connsiteY162" fmla="*/ 554094 h 874716"/>
              <a:gd name="connsiteX163" fmla="*/ 1763287 w 6858001"/>
              <a:gd name="connsiteY163" fmla="*/ 554286 h 874716"/>
              <a:gd name="connsiteX164" fmla="*/ 1650317 w 6858001"/>
              <a:gd name="connsiteY164" fmla="*/ 540187 h 874716"/>
              <a:gd name="connsiteX165" fmla="*/ 1537537 w 6858001"/>
              <a:gd name="connsiteY165" fmla="*/ 499038 h 874716"/>
              <a:gd name="connsiteX166" fmla="*/ 1489720 w 6858001"/>
              <a:gd name="connsiteY166" fmla="*/ 503038 h 874716"/>
              <a:gd name="connsiteX167" fmla="*/ 1472575 w 6858001"/>
              <a:gd name="connsiteY167" fmla="*/ 502086 h 874716"/>
              <a:gd name="connsiteX168" fmla="*/ 1318456 w 6858001"/>
              <a:gd name="connsiteY168" fmla="*/ 479415 h 874716"/>
              <a:gd name="connsiteX169" fmla="*/ 1303024 w 6858001"/>
              <a:gd name="connsiteY169" fmla="*/ 476939 h 874716"/>
              <a:gd name="connsiteX170" fmla="*/ 1230633 w 6858001"/>
              <a:gd name="connsiteY170" fmla="*/ 456746 h 874716"/>
              <a:gd name="connsiteX171" fmla="*/ 1048125 w 6858001"/>
              <a:gd name="connsiteY171" fmla="*/ 444172 h 874716"/>
              <a:gd name="connsiteX172" fmla="*/ 1036887 w 6858001"/>
              <a:gd name="connsiteY172" fmla="*/ 442648 h 874716"/>
              <a:gd name="connsiteX173" fmla="*/ 975733 w 6858001"/>
              <a:gd name="connsiteY173" fmla="*/ 452744 h 874716"/>
              <a:gd name="connsiteX174" fmla="*/ 945444 w 6858001"/>
              <a:gd name="connsiteY174" fmla="*/ 467033 h 874716"/>
              <a:gd name="connsiteX175" fmla="*/ 898198 w 6858001"/>
              <a:gd name="connsiteY175" fmla="*/ 481893 h 874716"/>
              <a:gd name="connsiteX176" fmla="*/ 850189 w 6858001"/>
              <a:gd name="connsiteY176" fmla="*/ 487417 h 874716"/>
              <a:gd name="connsiteX177" fmla="*/ 769605 w 6858001"/>
              <a:gd name="connsiteY177" fmla="*/ 464937 h 874716"/>
              <a:gd name="connsiteX178" fmla="*/ 740268 w 6858001"/>
              <a:gd name="connsiteY178" fmla="*/ 462651 h 874716"/>
              <a:gd name="connsiteX179" fmla="*/ 674923 w 6858001"/>
              <a:gd name="connsiteY179" fmla="*/ 451792 h 874716"/>
              <a:gd name="connsiteX180" fmla="*/ 617772 w 6858001"/>
              <a:gd name="connsiteY180" fmla="*/ 452554 h 874716"/>
              <a:gd name="connsiteX181" fmla="*/ 571860 w 6858001"/>
              <a:gd name="connsiteY181" fmla="*/ 469891 h 874716"/>
              <a:gd name="connsiteX182" fmla="*/ 505182 w 6858001"/>
              <a:gd name="connsiteY182" fmla="*/ 473319 h 874716"/>
              <a:gd name="connsiteX183" fmla="*/ 462126 w 6858001"/>
              <a:gd name="connsiteY183" fmla="*/ 460747 h 874716"/>
              <a:gd name="connsiteX184" fmla="*/ 453364 w 6858001"/>
              <a:gd name="connsiteY184" fmla="*/ 459033 h 874716"/>
              <a:gd name="connsiteX185" fmla="*/ 340774 w 6858001"/>
              <a:gd name="connsiteY185" fmla="*/ 458268 h 874716"/>
              <a:gd name="connsiteX186" fmla="*/ 200182 w 6858001"/>
              <a:gd name="connsiteY186" fmla="*/ 496180 h 874716"/>
              <a:gd name="connsiteX187" fmla="*/ 176939 w 6858001"/>
              <a:gd name="connsiteY187" fmla="*/ 504182 h 874716"/>
              <a:gd name="connsiteX188" fmla="*/ 63587 w 6858001"/>
              <a:gd name="connsiteY188" fmla="*/ 518088 h 874716"/>
              <a:gd name="connsiteX189" fmla="*/ 2817 w 6858001"/>
              <a:gd name="connsiteY189" fmla="*/ 532187 h 874716"/>
              <a:gd name="connsiteX190" fmla="*/ 0 w 6858001"/>
              <a:gd name="connsiteY190" fmla="*/ 533314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</a:cxnLst>
            <a:rect l="l" t="t" r="r" b="b"/>
            <a:pathLst>
              <a:path w="6858001" h="874716">
                <a:moveTo>
                  <a:pt x="0" y="533314"/>
                </a:moveTo>
                <a:lnTo>
                  <a:pt x="0" y="69206"/>
                </a:lnTo>
                <a:lnTo>
                  <a:pt x="21486" y="71924"/>
                </a:lnTo>
                <a:cubicBezTo>
                  <a:pt x="92546" y="60493"/>
                  <a:pt x="159604" y="87354"/>
                  <a:pt x="228948" y="88116"/>
                </a:cubicBezTo>
                <a:cubicBezTo>
                  <a:pt x="260382" y="88496"/>
                  <a:pt x="291435" y="94592"/>
                  <a:pt x="313533" y="62779"/>
                </a:cubicBezTo>
                <a:cubicBezTo>
                  <a:pt x="316389" y="58587"/>
                  <a:pt x="330298" y="60873"/>
                  <a:pt x="338870" y="62207"/>
                </a:cubicBezTo>
                <a:cubicBezTo>
                  <a:pt x="357921" y="65066"/>
                  <a:pt x="376781" y="72304"/>
                  <a:pt x="395640" y="72114"/>
                </a:cubicBezTo>
                <a:cubicBezTo>
                  <a:pt x="434695" y="71924"/>
                  <a:pt x="473939" y="68876"/>
                  <a:pt x="512802" y="65446"/>
                </a:cubicBezTo>
                <a:cubicBezTo>
                  <a:pt x="527470" y="64112"/>
                  <a:pt x="541569" y="58969"/>
                  <a:pt x="556047" y="55349"/>
                </a:cubicBezTo>
                <a:cubicBezTo>
                  <a:pt x="564048" y="53253"/>
                  <a:pt x="572622" y="47729"/>
                  <a:pt x="580050" y="48871"/>
                </a:cubicBezTo>
                <a:cubicBezTo>
                  <a:pt x="623106" y="55539"/>
                  <a:pt x="662541" y="39157"/>
                  <a:pt x="703308" y="30964"/>
                </a:cubicBezTo>
                <a:cubicBezTo>
                  <a:pt x="722169" y="27154"/>
                  <a:pt x="739886" y="18010"/>
                  <a:pt x="758174" y="11724"/>
                </a:cubicBezTo>
                <a:cubicBezTo>
                  <a:pt x="762936" y="10008"/>
                  <a:pt x="768271" y="8484"/>
                  <a:pt x="773035" y="8866"/>
                </a:cubicBezTo>
                <a:cubicBezTo>
                  <a:pt x="800276" y="11152"/>
                  <a:pt x="827329" y="14390"/>
                  <a:pt x="854379" y="16866"/>
                </a:cubicBezTo>
                <a:cubicBezTo>
                  <a:pt x="878956" y="19152"/>
                  <a:pt x="903722" y="19914"/>
                  <a:pt x="915343" y="47919"/>
                </a:cubicBezTo>
                <a:cubicBezTo>
                  <a:pt x="917059" y="52301"/>
                  <a:pt x="922773" y="55539"/>
                  <a:pt x="927155" y="58397"/>
                </a:cubicBezTo>
                <a:cubicBezTo>
                  <a:pt x="994785" y="102405"/>
                  <a:pt x="1030980" y="101261"/>
                  <a:pt x="1097087" y="54777"/>
                </a:cubicBezTo>
                <a:cubicBezTo>
                  <a:pt x="1103945" y="50015"/>
                  <a:pt x="1118613" y="46585"/>
                  <a:pt x="1123185" y="50395"/>
                </a:cubicBezTo>
                <a:cubicBezTo>
                  <a:pt x="1162049" y="82020"/>
                  <a:pt x="1204532" y="78590"/>
                  <a:pt x="1249302" y="68684"/>
                </a:cubicBezTo>
                <a:cubicBezTo>
                  <a:pt x="1260922" y="66018"/>
                  <a:pt x="1277307" y="66018"/>
                  <a:pt x="1286069" y="72304"/>
                </a:cubicBezTo>
                <a:cubicBezTo>
                  <a:pt x="1327790" y="101451"/>
                  <a:pt x="1372560" y="97261"/>
                  <a:pt x="1417899" y="88688"/>
                </a:cubicBezTo>
                <a:cubicBezTo>
                  <a:pt x="1424948" y="87354"/>
                  <a:pt x="1433522" y="80114"/>
                  <a:pt x="1436568" y="73448"/>
                </a:cubicBezTo>
                <a:cubicBezTo>
                  <a:pt x="1447428" y="49825"/>
                  <a:pt x="1467813" y="41823"/>
                  <a:pt x="1490292" y="35154"/>
                </a:cubicBezTo>
                <a:cubicBezTo>
                  <a:pt x="1525727" y="24296"/>
                  <a:pt x="1560588" y="11532"/>
                  <a:pt x="1596213" y="1245"/>
                </a:cubicBezTo>
                <a:cubicBezTo>
                  <a:pt x="1604978" y="-1231"/>
                  <a:pt x="1615836" y="293"/>
                  <a:pt x="1624980" y="3150"/>
                </a:cubicBezTo>
                <a:cubicBezTo>
                  <a:pt x="1656223" y="12866"/>
                  <a:pt x="1676036" y="37251"/>
                  <a:pt x="1697753" y="59731"/>
                </a:cubicBezTo>
                <a:cubicBezTo>
                  <a:pt x="1707279" y="69638"/>
                  <a:pt x="1720423" y="76686"/>
                  <a:pt x="1733188" y="82400"/>
                </a:cubicBezTo>
                <a:cubicBezTo>
                  <a:pt x="1766335" y="97071"/>
                  <a:pt x="1800246" y="110215"/>
                  <a:pt x="1833775" y="124121"/>
                </a:cubicBezTo>
                <a:cubicBezTo>
                  <a:pt x="1837013" y="125455"/>
                  <a:pt x="1839679" y="128884"/>
                  <a:pt x="1842158" y="131742"/>
                </a:cubicBezTo>
                <a:cubicBezTo>
                  <a:pt x="1866922" y="161843"/>
                  <a:pt x="1891497" y="192132"/>
                  <a:pt x="1916454" y="222233"/>
                </a:cubicBezTo>
                <a:cubicBezTo>
                  <a:pt x="1921216" y="227947"/>
                  <a:pt x="1928076" y="232139"/>
                  <a:pt x="1933219" y="237663"/>
                </a:cubicBezTo>
                <a:cubicBezTo>
                  <a:pt x="1940459" y="245283"/>
                  <a:pt x="1949603" y="252524"/>
                  <a:pt x="1953413" y="261668"/>
                </a:cubicBezTo>
                <a:cubicBezTo>
                  <a:pt x="1965224" y="290433"/>
                  <a:pt x="1987894" y="302817"/>
                  <a:pt x="2016469" y="308151"/>
                </a:cubicBezTo>
                <a:cubicBezTo>
                  <a:pt x="2042570" y="313104"/>
                  <a:pt x="2068669" y="317296"/>
                  <a:pt x="2094578" y="323010"/>
                </a:cubicBezTo>
                <a:cubicBezTo>
                  <a:pt x="2126201" y="329868"/>
                  <a:pt x="2157636" y="337298"/>
                  <a:pt x="2188879" y="345681"/>
                </a:cubicBezTo>
                <a:cubicBezTo>
                  <a:pt x="2202404" y="349301"/>
                  <a:pt x="2216692" y="353491"/>
                  <a:pt x="2228314" y="360921"/>
                </a:cubicBezTo>
                <a:cubicBezTo>
                  <a:pt x="2260890" y="381496"/>
                  <a:pt x="2295753" y="395402"/>
                  <a:pt x="2334044" y="389878"/>
                </a:cubicBezTo>
                <a:cubicBezTo>
                  <a:pt x="2364715" y="385496"/>
                  <a:pt x="2390434" y="396736"/>
                  <a:pt x="2409485" y="414263"/>
                </a:cubicBezTo>
                <a:cubicBezTo>
                  <a:pt x="2444158" y="446078"/>
                  <a:pt x="2481305" y="438838"/>
                  <a:pt x="2518264" y="428552"/>
                </a:cubicBezTo>
                <a:cubicBezTo>
                  <a:pt x="2537315" y="423217"/>
                  <a:pt x="2552935" y="423979"/>
                  <a:pt x="2571034" y="429122"/>
                </a:cubicBezTo>
                <a:cubicBezTo>
                  <a:pt x="2612945" y="441124"/>
                  <a:pt x="2640950" y="473701"/>
                  <a:pt x="2668001" y="502276"/>
                </a:cubicBezTo>
                <a:cubicBezTo>
                  <a:pt x="2691054" y="526661"/>
                  <a:pt x="2716963" y="540377"/>
                  <a:pt x="2745348" y="550666"/>
                </a:cubicBezTo>
                <a:cubicBezTo>
                  <a:pt x="2781163" y="563810"/>
                  <a:pt x="2809548" y="558858"/>
                  <a:pt x="2826694" y="527233"/>
                </a:cubicBezTo>
                <a:cubicBezTo>
                  <a:pt x="2831457" y="518278"/>
                  <a:pt x="2839839" y="507800"/>
                  <a:pt x="2848793" y="505134"/>
                </a:cubicBezTo>
                <a:cubicBezTo>
                  <a:pt x="2892037" y="491800"/>
                  <a:pt x="2935854" y="472367"/>
                  <a:pt x="2982148" y="484179"/>
                </a:cubicBezTo>
                <a:cubicBezTo>
                  <a:pt x="3046158" y="500372"/>
                  <a:pt x="3108644" y="499420"/>
                  <a:pt x="3172654" y="483417"/>
                </a:cubicBezTo>
                <a:cubicBezTo>
                  <a:pt x="3276480" y="457508"/>
                  <a:pt x="3380305" y="430076"/>
                  <a:pt x="3489467" y="435790"/>
                </a:cubicBezTo>
                <a:cubicBezTo>
                  <a:pt x="3507563" y="436742"/>
                  <a:pt x="3529090" y="425121"/>
                  <a:pt x="3544713" y="413691"/>
                </a:cubicBezTo>
                <a:cubicBezTo>
                  <a:pt x="3574622" y="391974"/>
                  <a:pt x="3573288" y="390258"/>
                  <a:pt x="3606817" y="408167"/>
                </a:cubicBezTo>
                <a:cubicBezTo>
                  <a:pt x="3614819" y="412549"/>
                  <a:pt x="3624725" y="415215"/>
                  <a:pt x="3630632" y="421693"/>
                </a:cubicBezTo>
                <a:cubicBezTo>
                  <a:pt x="3660731" y="454650"/>
                  <a:pt x="3697880" y="446648"/>
                  <a:pt x="3734837" y="441886"/>
                </a:cubicBezTo>
                <a:cubicBezTo>
                  <a:pt x="3741315" y="440934"/>
                  <a:pt x="3749125" y="439600"/>
                  <a:pt x="3754652" y="442268"/>
                </a:cubicBezTo>
                <a:cubicBezTo>
                  <a:pt x="3779607" y="454268"/>
                  <a:pt x="3800753" y="450078"/>
                  <a:pt x="3822472" y="433694"/>
                </a:cubicBezTo>
                <a:cubicBezTo>
                  <a:pt x="3841331" y="419597"/>
                  <a:pt x="3863049" y="411215"/>
                  <a:pt x="3885338" y="428742"/>
                </a:cubicBezTo>
                <a:cubicBezTo>
                  <a:pt x="3934870" y="467605"/>
                  <a:pt x="3987829" y="469509"/>
                  <a:pt x="4043839" y="444934"/>
                </a:cubicBezTo>
                <a:cubicBezTo>
                  <a:pt x="4083845" y="427407"/>
                  <a:pt x="4123280" y="423407"/>
                  <a:pt x="4165383" y="441124"/>
                </a:cubicBezTo>
                <a:cubicBezTo>
                  <a:pt x="4181576" y="447982"/>
                  <a:pt x="4202531" y="443410"/>
                  <a:pt x="4221391" y="444934"/>
                </a:cubicBezTo>
                <a:cubicBezTo>
                  <a:pt x="4232060" y="445696"/>
                  <a:pt x="4243872" y="445886"/>
                  <a:pt x="4253014" y="450650"/>
                </a:cubicBezTo>
                <a:cubicBezTo>
                  <a:pt x="4277401" y="462843"/>
                  <a:pt x="4300070" y="478463"/>
                  <a:pt x="4324645" y="490466"/>
                </a:cubicBezTo>
                <a:cubicBezTo>
                  <a:pt x="4336457" y="496180"/>
                  <a:pt x="4350554" y="499228"/>
                  <a:pt x="4363890" y="499420"/>
                </a:cubicBezTo>
                <a:cubicBezTo>
                  <a:pt x="4403325" y="500372"/>
                  <a:pt x="4442761" y="500372"/>
                  <a:pt x="4482004" y="498658"/>
                </a:cubicBezTo>
                <a:cubicBezTo>
                  <a:pt x="4546776" y="495990"/>
                  <a:pt x="4612500" y="495418"/>
                  <a:pt x="4659174" y="438648"/>
                </a:cubicBezTo>
                <a:cubicBezTo>
                  <a:pt x="4662986" y="434076"/>
                  <a:pt x="4671176" y="431408"/>
                  <a:pt x="4677655" y="430646"/>
                </a:cubicBezTo>
                <a:cubicBezTo>
                  <a:pt x="4707564" y="427027"/>
                  <a:pt x="4738235" y="426645"/>
                  <a:pt x="4767764" y="420739"/>
                </a:cubicBezTo>
                <a:cubicBezTo>
                  <a:pt x="4791386" y="415977"/>
                  <a:pt x="4811009" y="417501"/>
                  <a:pt x="4828916" y="434266"/>
                </a:cubicBezTo>
                <a:cubicBezTo>
                  <a:pt x="4852348" y="456364"/>
                  <a:pt x="4880925" y="469319"/>
                  <a:pt x="4912168" y="462271"/>
                </a:cubicBezTo>
                <a:cubicBezTo>
                  <a:pt x="4943409" y="455412"/>
                  <a:pt x="4963984" y="470271"/>
                  <a:pt x="4987037" y="485703"/>
                </a:cubicBezTo>
                <a:cubicBezTo>
                  <a:pt x="5003801" y="496942"/>
                  <a:pt x="5022852" y="511040"/>
                  <a:pt x="5041521" y="512182"/>
                </a:cubicBezTo>
                <a:cubicBezTo>
                  <a:pt x="5083814" y="514658"/>
                  <a:pt x="5120201" y="553904"/>
                  <a:pt x="5166113" y="531615"/>
                </a:cubicBezTo>
                <a:cubicBezTo>
                  <a:pt x="5169161" y="530091"/>
                  <a:pt x="5174685" y="533901"/>
                  <a:pt x="5179067" y="534853"/>
                </a:cubicBezTo>
                <a:cubicBezTo>
                  <a:pt x="5214121" y="542093"/>
                  <a:pt x="5247078" y="535043"/>
                  <a:pt x="5272796" y="511230"/>
                </a:cubicBezTo>
                <a:cubicBezTo>
                  <a:pt x="5306516" y="480177"/>
                  <a:pt x="5343855" y="477129"/>
                  <a:pt x="5385384" y="487227"/>
                </a:cubicBezTo>
                <a:cubicBezTo>
                  <a:pt x="5398721" y="490466"/>
                  <a:pt x="5412057" y="492752"/>
                  <a:pt x="5425582" y="495418"/>
                </a:cubicBezTo>
                <a:cubicBezTo>
                  <a:pt x="5443870" y="499228"/>
                  <a:pt x="5462351" y="503230"/>
                  <a:pt x="5480637" y="507040"/>
                </a:cubicBezTo>
                <a:cubicBezTo>
                  <a:pt x="5498356" y="510850"/>
                  <a:pt x="5517979" y="517326"/>
                  <a:pt x="5531693" y="500944"/>
                </a:cubicBezTo>
                <a:cubicBezTo>
                  <a:pt x="5543506" y="486845"/>
                  <a:pt x="5551888" y="488179"/>
                  <a:pt x="5562746" y="500372"/>
                </a:cubicBezTo>
                <a:cubicBezTo>
                  <a:pt x="5600467" y="543045"/>
                  <a:pt x="5646189" y="569716"/>
                  <a:pt x="5704483" y="571620"/>
                </a:cubicBezTo>
                <a:cubicBezTo>
                  <a:pt x="5716485" y="572002"/>
                  <a:pt x="5728678" y="574668"/>
                  <a:pt x="5740488" y="577526"/>
                </a:cubicBezTo>
                <a:cubicBezTo>
                  <a:pt x="5747728" y="579241"/>
                  <a:pt x="5756493" y="581147"/>
                  <a:pt x="5760873" y="586291"/>
                </a:cubicBezTo>
                <a:cubicBezTo>
                  <a:pt x="5794974" y="625534"/>
                  <a:pt x="5837457" y="652777"/>
                  <a:pt x="5883751" y="674686"/>
                </a:cubicBezTo>
                <a:cubicBezTo>
                  <a:pt x="5900323" y="682496"/>
                  <a:pt x="5918042" y="690306"/>
                  <a:pt x="5935949" y="692592"/>
                </a:cubicBezTo>
                <a:cubicBezTo>
                  <a:pt x="5954617" y="694878"/>
                  <a:pt x="5974240" y="691068"/>
                  <a:pt x="5993291" y="688972"/>
                </a:cubicBezTo>
                <a:cubicBezTo>
                  <a:pt x="6004531" y="687830"/>
                  <a:pt x="6017485" y="688020"/>
                  <a:pt x="6026440" y="682496"/>
                </a:cubicBezTo>
                <a:cubicBezTo>
                  <a:pt x="6054825" y="665159"/>
                  <a:pt x="6082258" y="646491"/>
                  <a:pt x="6108738" y="626296"/>
                </a:cubicBezTo>
                <a:cubicBezTo>
                  <a:pt x="6131409" y="608960"/>
                  <a:pt x="6135981" y="606483"/>
                  <a:pt x="6155602" y="628202"/>
                </a:cubicBezTo>
                <a:cubicBezTo>
                  <a:pt x="6175797" y="650491"/>
                  <a:pt x="6200944" y="662111"/>
                  <a:pt x="6228756" y="666873"/>
                </a:cubicBezTo>
                <a:cubicBezTo>
                  <a:pt x="6272764" y="674304"/>
                  <a:pt x="6317151" y="680590"/>
                  <a:pt x="6361539" y="684210"/>
                </a:cubicBezTo>
                <a:cubicBezTo>
                  <a:pt x="6401736" y="687448"/>
                  <a:pt x="6420977" y="669922"/>
                  <a:pt x="6428979" y="630106"/>
                </a:cubicBezTo>
                <a:cubicBezTo>
                  <a:pt x="6433551" y="608007"/>
                  <a:pt x="6439458" y="584003"/>
                  <a:pt x="6463840" y="578098"/>
                </a:cubicBezTo>
                <a:cubicBezTo>
                  <a:pt x="6503658" y="568572"/>
                  <a:pt x="6544997" y="564382"/>
                  <a:pt x="6564620" y="517708"/>
                </a:cubicBezTo>
                <a:cubicBezTo>
                  <a:pt x="6575478" y="527995"/>
                  <a:pt x="6582146" y="534091"/>
                  <a:pt x="6588625" y="540187"/>
                </a:cubicBezTo>
                <a:cubicBezTo>
                  <a:pt x="6606531" y="557142"/>
                  <a:pt x="6643678" y="564382"/>
                  <a:pt x="6662541" y="549714"/>
                </a:cubicBezTo>
                <a:cubicBezTo>
                  <a:pt x="6690354" y="528377"/>
                  <a:pt x="6715883" y="532377"/>
                  <a:pt x="6742552" y="548952"/>
                </a:cubicBezTo>
                <a:cubicBezTo>
                  <a:pt x="6764841" y="562668"/>
                  <a:pt x="6788417" y="567954"/>
                  <a:pt x="6812063" y="568430"/>
                </a:cubicBezTo>
                <a:lnTo>
                  <a:pt x="6858001" y="562267"/>
                </a:lnTo>
                <a:lnTo>
                  <a:pt x="6858001" y="734520"/>
                </a:lnTo>
                <a:lnTo>
                  <a:pt x="6815516" y="744220"/>
                </a:lnTo>
                <a:cubicBezTo>
                  <a:pt x="6793035" y="749744"/>
                  <a:pt x="6771319" y="759651"/>
                  <a:pt x="6748458" y="763271"/>
                </a:cubicBezTo>
                <a:cubicBezTo>
                  <a:pt x="6694164" y="771843"/>
                  <a:pt x="6639488" y="777939"/>
                  <a:pt x="6584812" y="784797"/>
                </a:cubicBezTo>
                <a:cubicBezTo>
                  <a:pt x="6528424" y="791846"/>
                  <a:pt x="6472225" y="799276"/>
                  <a:pt x="6415833" y="805562"/>
                </a:cubicBezTo>
                <a:cubicBezTo>
                  <a:pt x="6384972" y="808802"/>
                  <a:pt x="6353919" y="809372"/>
                  <a:pt x="6323058" y="812420"/>
                </a:cubicBezTo>
                <a:cubicBezTo>
                  <a:pt x="6296005" y="815088"/>
                  <a:pt x="6269144" y="820041"/>
                  <a:pt x="6242093" y="823281"/>
                </a:cubicBezTo>
                <a:cubicBezTo>
                  <a:pt x="6218660" y="825947"/>
                  <a:pt x="6195037" y="827471"/>
                  <a:pt x="6171605" y="830139"/>
                </a:cubicBezTo>
                <a:cubicBezTo>
                  <a:pt x="6134075" y="834519"/>
                  <a:pt x="6096736" y="839473"/>
                  <a:pt x="6059397" y="844045"/>
                </a:cubicBezTo>
                <a:cubicBezTo>
                  <a:pt x="6043776" y="845759"/>
                  <a:pt x="6027392" y="850522"/>
                  <a:pt x="6012723" y="847665"/>
                </a:cubicBezTo>
                <a:cubicBezTo>
                  <a:pt x="5975764" y="840425"/>
                  <a:pt x="5939377" y="842521"/>
                  <a:pt x="5902610" y="847473"/>
                </a:cubicBezTo>
                <a:cubicBezTo>
                  <a:pt x="5890037" y="849190"/>
                  <a:pt x="5876511" y="848808"/>
                  <a:pt x="5864318" y="845569"/>
                </a:cubicBezTo>
                <a:cubicBezTo>
                  <a:pt x="5839361" y="839091"/>
                  <a:pt x="5815169" y="829947"/>
                  <a:pt x="5790592" y="821947"/>
                </a:cubicBezTo>
                <a:cubicBezTo>
                  <a:pt x="5787924" y="820995"/>
                  <a:pt x="5784686" y="820803"/>
                  <a:pt x="5781830" y="820233"/>
                </a:cubicBezTo>
                <a:cubicBezTo>
                  <a:pt x="5765635" y="816992"/>
                  <a:pt x="5749634" y="813754"/>
                  <a:pt x="5733440" y="810896"/>
                </a:cubicBezTo>
                <a:cubicBezTo>
                  <a:pt x="5724678" y="809372"/>
                  <a:pt x="5715723" y="809182"/>
                  <a:pt x="5706959" y="807848"/>
                </a:cubicBezTo>
                <a:cubicBezTo>
                  <a:pt x="5673050" y="802514"/>
                  <a:pt x="5635711" y="811468"/>
                  <a:pt x="5606372" y="788417"/>
                </a:cubicBezTo>
                <a:cubicBezTo>
                  <a:pt x="5587321" y="773557"/>
                  <a:pt x="5568842" y="776987"/>
                  <a:pt x="5548460" y="779273"/>
                </a:cubicBezTo>
                <a:cubicBezTo>
                  <a:pt x="5533027" y="780987"/>
                  <a:pt x="5517215" y="780415"/>
                  <a:pt x="5501594" y="780607"/>
                </a:cubicBezTo>
                <a:cubicBezTo>
                  <a:pt x="5474161" y="781177"/>
                  <a:pt x="5446728" y="781369"/>
                  <a:pt x="5419295" y="782321"/>
                </a:cubicBezTo>
                <a:cubicBezTo>
                  <a:pt x="5410531" y="782701"/>
                  <a:pt x="5401579" y="787465"/>
                  <a:pt x="5393005" y="786703"/>
                </a:cubicBezTo>
                <a:cubicBezTo>
                  <a:pt x="5353379" y="783083"/>
                  <a:pt x="5313754" y="777367"/>
                  <a:pt x="5274129" y="774129"/>
                </a:cubicBezTo>
                <a:cubicBezTo>
                  <a:pt x="5251650" y="772225"/>
                  <a:pt x="5228597" y="775843"/>
                  <a:pt x="5206308" y="773177"/>
                </a:cubicBezTo>
                <a:cubicBezTo>
                  <a:pt x="5180591" y="770129"/>
                  <a:pt x="5155445" y="762319"/>
                  <a:pt x="5129916" y="757554"/>
                </a:cubicBezTo>
                <a:cubicBezTo>
                  <a:pt x="5122867" y="756222"/>
                  <a:pt x="5115057" y="757936"/>
                  <a:pt x="5107627" y="758316"/>
                </a:cubicBezTo>
                <a:cubicBezTo>
                  <a:pt x="5099245" y="758699"/>
                  <a:pt x="5091052" y="759461"/>
                  <a:pt x="5082670" y="759651"/>
                </a:cubicBezTo>
                <a:cubicBezTo>
                  <a:pt x="5057141" y="760033"/>
                  <a:pt x="5031614" y="759461"/>
                  <a:pt x="5006086" y="760795"/>
                </a:cubicBezTo>
                <a:cubicBezTo>
                  <a:pt x="4990465" y="761557"/>
                  <a:pt x="4974082" y="769367"/>
                  <a:pt x="4959602" y="766509"/>
                </a:cubicBezTo>
                <a:cubicBezTo>
                  <a:pt x="4930075" y="760985"/>
                  <a:pt x="4900546" y="773367"/>
                  <a:pt x="4871019" y="763081"/>
                </a:cubicBezTo>
                <a:cubicBezTo>
                  <a:pt x="4861873" y="760033"/>
                  <a:pt x="4849300" y="767653"/>
                  <a:pt x="4838250" y="768033"/>
                </a:cubicBezTo>
                <a:cubicBezTo>
                  <a:pt x="4810627" y="768985"/>
                  <a:pt x="4783004" y="768795"/>
                  <a:pt x="4755381" y="768605"/>
                </a:cubicBezTo>
                <a:cubicBezTo>
                  <a:pt x="4730614" y="768415"/>
                  <a:pt x="4704895" y="771081"/>
                  <a:pt x="4681083" y="765747"/>
                </a:cubicBezTo>
                <a:cubicBezTo>
                  <a:pt x="4656126" y="760033"/>
                  <a:pt x="4633647" y="760795"/>
                  <a:pt x="4609452" y="767271"/>
                </a:cubicBezTo>
                <a:cubicBezTo>
                  <a:pt x="4592878" y="771653"/>
                  <a:pt x="4575351" y="772225"/>
                  <a:pt x="4558207" y="773557"/>
                </a:cubicBezTo>
                <a:cubicBezTo>
                  <a:pt x="4539728" y="775081"/>
                  <a:pt x="4519343" y="771081"/>
                  <a:pt x="4502579" y="777367"/>
                </a:cubicBezTo>
                <a:cubicBezTo>
                  <a:pt x="4452665" y="796038"/>
                  <a:pt x="4401419" y="800038"/>
                  <a:pt x="4349222" y="800038"/>
                </a:cubicBezTo>
                <a:cubicBezTo>
                  <a:pt x="4339695" y="800038"/>
                  <a:pt x="4329979" y="797372"/>
                  <a:pt x="4320837" y="794514"/>
                </a:cubicBezTo>
                <a:cubicBezTo>
                  <a:pt x="4267493" y="777367"/>
                  <a:pt x="4213961" y="778891"/>
                  <a:pt x="4159667" y="789370"/>
                </a:cubicBezTo>
                <a:cubicBezTo>
                  <a:pt x="4148427" y="791656"/>
                  <a:pt x="4135854" y="792038"/>
                  <a:pt x="4124614" y="789752"/>
                </a:cubicBezTo>
                <a:cubicBezTo>
                  <a:pt x="4092989" y="783083"/>
                  <a:pt x="4062318" y="772033"/>
                  <a:pt x="4030503" y="767271"/>
                </a:cubicBezTo>
                <a:cubicBezTo>
                  <a:pt x="3977925" y="759461"/>
                  <a:pt x="3932394" y="785749"/>
                  <a:pt x="3885338" y="802896"/>
                </a:cubicBezTo>
                <a:cubicBezTo>
                  <a:pt x="3840569" y="819089"/>
                  <a:pt x="3802467" y="855666"/>
                  <a:pt x="3749506" y="847473"/>
                </a:cubicBezTo>
                <a:cubicBezTo>
                  <a:pt x="3744173" y="846711"/>
                  <a:pt x="3738267" y="851856"/>
                  <a:pt x="3732361" y="853190"/>
                </a:cubicBezTo>
                <a:cubicBezTo>
                  <a:pt x="3716168" y="856810"/>
                  <a:pt x="3699976" y="861190"/>
                  <a:pt x="3683591" y="862906"/>
                </a:cubicBezTo>
                <a:cubicBezTo>
                  <a:pt x="3663589" y="865192"/>
                  <a:pt x="3643204" y="864430"/>
                  <a:pt x="3623201" y="866334"/>
                </a:cubicBezTo>
                <a:cubicBezTo>
                  <a:pt x="3597482" y="868620"/>
                  <a:pt x="3572146" y="874716"/>
                  <a:pt x="3546617" y="874716"/>
                </a:cubicBezTo>
                <a:cubicBezTo>
                  <a:pt x="3526042" y="874716"/>
                  <a:pt x="3505657" y="867668"/>
                  <a:pt x="3485275" y="864238"/>
                </a:cubicBezTo>
                <a:cubicBezTo>
                  <a:pt x="3456508" y="859476"/>
                  <a:pt x="3424883" y="860810"/>
                  <a:pt x="3399546" y="848618"/>
                </a:cubicBezTo>
                <a:cubicBezTo>
                  <a:pt x="3372495" y="835663"/>
                  <a:pt x="3346776" y="829757"/>
                  <a:pt x="3318771" y="833757"/>
                </a:cubicBezTo>
                <a:cubicBezTo>
                  <a:pt x="3309437" y="835091"/>
                  <a:pt x="3297434" y="843093"/>
                  <a:pt x="3293244" y="851284"/>
                </a:cubicBezTo>
                <a:cubicBezTo>
                  <a:pt x="3283908" y="869572"/>
                  <a:pt x="3271145" y="872812"/>
                  <a:pt x="3253809" y="866524"/>
                </a:cubicBezTo>
                <a:cubicBezTo>
                  <a:pt x="3238758" y="861190"/>
                  <a:pt x="3220280" y="858524"/>
                  <a:pt x="3209993" y="848235"/>
                </a:cubicBezTo>
                <a:cubicBezTo>
                  <a:pt x="3180844" y="819089"/>
                  <a:pt x="3143695" y="818136"/>
                  <a:pt x="3107500" y="810326"/>
                </a:cubicBezTo>
                <a:cubicBezTo>
                  <a:pt x="3085403" y="805562"/>
                  <a:pt x="3064827" y="805372"/>
                  <a:pt x="3042728" y="808610"/>
                </a:cubicBezTo>
                <a:cubicBezTo>
                  <a:pt x="2994722" y="815850"/>
                  <a:pt x="2948047" y="805562"/>
                  <a:pt x="2901943" y="792418"/>
                </a:cubicBezTo>
                <a:cubicBezTo>
                  <a:pt x="2871462" y="783655"/>
                  <a:pt x="2840219" y="778321"/>
                  <a:pt x="2809930" y="769367"/>
                </a:cubicBezTo>
                <a:cubicBezTo>
                  <a:pt x="2787259" y="762509"/>
                  <a:pt x="2764590" y="754316"/>
                  <a:pt x="2743826" y="743268"/>
                </a:cubicBezTo>
                <a:cubicBezTo>
                  <a:pt x="2713723" y="727073"/>
                  <a:pt x="2687436" y="702689"/>
                  <a:pt x="2649143" y="709167"/>
                </a:cubicBezTo>
                <a:cubicBezTo>
                  <a:pt x="2615421" y="714881"/>
                  <a:pt x="2584942" y="702881"/>
                  <a:pt x="2554079" y="691450"/>
                </a:cubicBezTo>
                <a:cubicBezTo>
                  <a:pt x="2531409" y="683068"/>
                  <a:pt x="2508742" y="674494"/>
                  <a:pt x="2485307" y="669160"/>
                </a:cubicBezTo>
                <a:cubicBezTo>
                  <a:pt x="2457492" y="662873"/>
                  <a:pt x="2426059" y="665541"/>
                  <a:pt x="2401292" y="653919"/>
                </a:cubicBezTo>
                <a:cubicBezTo>
                  <a:pt x="2375383" y="641727"/>
                  <a:pt x="2353859" y="649919"/>
                  <a:pt x="2330806" y="653349"/>
                </a:cubicBezTo>
                <a:cubicBezTo>
                  <a:pt x="2294039" y="658683"/>
                  <a:pt x="2257459" y="668590"/>
                  <a:pt x="2220312" y="656015"/>
                </a:cubicBezTo>
                <a:cubicBezTo>
                  <a:pt x="2175163" y="640775"/>
                  <a:pt x="2130393" y="624392"/>
                  <a:pt x="2085054" y="609914"/>
                </a:cubicBezTo>
                <a:cubicBezTo>
                  <a:pt x="2067525" y="604387"/>
                  <a:pt x="2048668" y="602101"/>
                  <a:pt x="2030378" y="599625"/>
                </a:cubicBezTo>
                <a:cubicBezTo>
                  <a:pt x="2013043" y="597529"/>
                  <a:pt x="1992279" y="602863"/>
                  <a:pt x="1978940" y="594863"/>
                </a:cubicBezTo>
                <a:cubicBezTo>
                  <a:pt x="1944649" y="574288"/>
                  <a:pt x="1909408" y="564192"/>
                  <a:pt x="1869780" y="564192"/>
                </a:cubicBezTo>
                <a:cubicBezTo>
                  <a:pt x="1854920" y="564192"/>
                  <a:pt x="1840441" y="555618"/>
                  <a:pt x="1825393" y="554094"/>
                </a:cubicBezTo>
                <a:cubicBezTo>
                  <a:pt x="1804816" y="552190"/>
                  <a:pt x="1781194" y="547045"/>
                  <a:pt x="1763287" y="554286"/>
                </a:cubicBezTo>
                <a:cubicBezTo>
                  <a:pt x="1721185" y="571430"/>
                  <a:pt x="1687086" y="557142"/>
                  <a:pt x="1650317" y="540187"/>
                </a:cubicBezTo>
                <a:cubicBezTo>
                  <a:pt x="1614120" y="523423"/>
                  <a:pt x="1576019" y="510088"/>
                  <a:pt x="1537537" y="499038"/>
                </a:cubicBezTo>
                <a:cubicBezTo>
                  <a:pt x="1523059" y="495038"/>
                  <a:pt x="1505724" y="501706"/>
                  <a:pt x="1489720" y="503038"/>
                </a:cubicBezTo>
                <a:cubicBezTo>
                  <a:pt x="1484004" y="503420"/>
                  <a:pt x="1477717" y="503992"/>
                  <a:pt x="1472575" y="502086"/>
                </a:cubicBezTo>
                <a:cubicBezTo>
                  <a:pt x="1422854" y="483797"/>
                  <a:pt x="1372368" y="469891"/>
                  <a:pt x="1318456" y="479415"/>
                </a:cubicBezTo>
                <a:cubicBezTo>
                  <a:pt x="1313504" y="480369"/>
                  <a:pt x="1307978" y="478273"/>
                  <a:pt x="1303024" y="476939"/>
                </a:cubicBezTo>
                <a:cubicBezTo>
                  <a:pt x="1278829" y="470081"/>
                  <a:pt x="1255206" y="459223"/>
                  <a:pt x="1230633" y="456746"/>
                </a:cubicBezTo>
                <a:cubicBezTo>
                  <a:pt x="1170051" y="450650"/>
                  <a:pt x="1109091" y="448172"/>
                  <a:pt x="1048125" y="444172"/>
                </a:cubicBezTo>
                <a:cubicBezTo>
                  <a:pt x="1044315" y="443982"/>
                  <a:pt x="1040315" y="443982"/>
                  <a:pt x="1036887" y="442648"/>
                </a:cubicBezTo>
                <a:cubicBezTo>
                  <a:pt x="1014406" y="434456"/>
                  <a:pt x="994785" y="437124"/>
                  <a:pt x="975733" y="452744"/>
                </a:cubicBezTo>
                <a:cubicBezTo>
                  <a:pt x="967350" y="459603"/>
                  <a:pt x="955920" y="463223"/>
                  <a:pt x="945444" y="467033"/>
                </a:cubicBezTo>
                <a:cubicBezTo>
                  <a:pt x="930011" y="472749"/>
                  <a:pt x="914200" y="478273"/>
                  <a:pt x="898198" y="481893"/>
                </a:cubicBezTo>
                <a:cubicBezTo>
                  <a:pt x="882384" y="485321"/>
                  <a:pt x="865430" y="490084"/>
                  <a:pt x="850189" y="487417"/>
                </a:cubicBezTo>
                <a:cubicBezTo>
                  <a:pt x="822756" y="482655"/>
                  <a:pt x="796655" y="471987"/>
                  <a:pt x="769605" y="464937"/>
                </a:cubicBezTo>
                <a:cubicBezTo>
                  <a:pt x="760270" y="462461"/>
                  <a:pt x="749982" y="462843"/>
                  <a:pt x="740268" y="462651"/>
                </a:cubicBezTo>
                <a:cubicBezTo>
                  <a:pt x="717977" y="462081"/>
                  <a:pt x="695116" y="467605"/>
                  <a:pt x="674923" y="451792"/>
                </a:cubicBezTo>
                <a:cubicBezTo>
                  <a:pt x="656255" y="436934"/>
                  <a:pt x="637392" y="441314"/>
                  <a:pt x="617772" y="452554"/>
                </a:cubicBezTo>
                <a:cubicBezTo>
                  <a:pt x="603673" y="460557"/>
                  <a:pt x="587672" y="466843"/>
                  <a:pt x="571860" y="469891"/>
                </a:cubicBezTo>
                <a:cubicBezTo>
                  <a:pt x="550141" y="474081"/>
                  <a:pt x="528615" y="475797"/>
                  <a:pt x="505182" y="473319"/>
                </a:cubicBezTo>
                <a:cubicBezTo>
                  <a:pt x="488607" y="471605"/>
                  <a:pt x="475081" y="470843"/>
                  <a:pt x="462126" y="460747"/>
                </a:cubicBezTo>
                <a:cubicBezTo>
                  <a:pt x="460032" y="459223"/>
                  <a:pt x="456222" y="458841"/>
                  <a:pt x="453364" y="459033"/>
                </a:cubicBezTo>
                <a:cubicBezTo>
                  <a:pt x="415835" y="462271"/>
                  <a:pt x="378686" y="460557"/>
                  <a:pt x="340774" y="458268"/>
                </a:cubicBezTo>
                <a:cubicBezTo>
                  <a:pt x="292579" y="455222"/>
                  <a:pt x="241901" y="464175"/>
                  <a:pt x="200182" y="496180"/>
                </a:cubicBezTo>
                <a:cubicBezTo>
                  <a:pt x="194085" y="500944"/>
                  <a:pt x="184941" y="503038"/>
                  <a:pt x="176939" y="504182"/>
                </a:cubicBezTo>
                <a:cubicBezTo>
                  <a:pt x="139219" y="509134"/>
                  <a:pt x="101308" y="512564"/>
                  <a:pt x="63587" y="518088"/>
                </a:cubicBezTo>
                <a:cubicBezTo>
                  <a:pt x="43012" y="521137"/>
                  <a:pt x="21486" y="523805"/>
                  <a:pt x="2817" y="532187"/>
                </a:cubicBezTo>
                <a:lnTo>
                  <a:pt x="0" y="533314"/>
                </a:ln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365469-321C-F617-B000-C450977B44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1" y="2481943"/>
            <a:ext cx="6095999" cy="3906664"/>
          </a:xfrm>
        </p:spPr>
        <p:txBody>
          <a:bodyPr>
            <a:normAutofit/>
          </a:bodyPr>
          <a:lstStyle/>
          <a:p>
            <a:r>
              <a:rPr lang="en-US" sz="2400" dirty="0"/>
              <a:t>Social interaction with other curlers – no age restrictions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 Provides an opportunity for club members to try a different curling format.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No sweeping between hog lines is safer for older members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Promotes the health of inactive seniors</a:t>
            </a:r>
          </a:p>
          <a:p>
            <a:endParaRPr lang="en-CA" sz="1800" dirty="0"/>
          </a:p>
        </p:txBody>
      </p:sp>
    </p:spTree>
    <p:extLst>
      <p:ext uri="{BB962C8B-B14F-4D97-AF65-F5344CB8AC3E}">
        <p14:creationId xmlns:p14="http://schemas.microsoft.com/office/powerpoint/2010/main" val="2885672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E1A35-E6C6-39E0-E8F9-BEE2FC8A1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1" y="438913"/>
            <a:ext cx="6095999" cy="570490"/>
          </a:xfrm>
        </p:spPr>
        <p:txBody>
          <a:bodyPr anchor="b">
            <a:normAutofit fontScale="90000"/>
          </a:bodyPr>
          <a:lstStyle/>
          <a:p>
            <a:pPr algn="ctr"/>
            <a:r>
              <a:rPr lang="en-CA" dirty="0"/>
              <a:t>Summary</a:t>
            </a:r>
          </a:p>
        </p:txBody>
      </p:sp>
      <p:pic>
        <p:nvPicPr>
          <p:cNvPr id="5" name="Picture 4" descr="Curling stones on the ice">
            <a:extLst>
              <a:ext uri="{FF2B5EF4-FFF2-40B4-BE49-F238E27FC236}">
                <a16:creationId xmlns:a16="http://schemas.microsoft.com/office/drawing/2014/main" id="{83D27FFC-375B-7D7E-B33C-5961F46411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780" r="25719" b="-1"/>
          <a:stretch/>
        </p:blipFill>
        <p:spPr>
          <a:xfrm>
            <a:off x="20" y="10"/>
            <a:ext cx="3697265" cy="6857992"/>
          </a:xfrm>
          <a:custGeom>
            <a:avLst/>
            <a:gdLst/>
            <a:ahLst/>
            <a:cxnLst/>
            <a:rect l="l" t="t" r="r" b="b"/>
            <a:pathLst>
              <a:path w="4572002" h="6858002">
                <a:moveTo>
                  <a:pt x="4295315" y="6438981"/>
                </a:moveTo>
                <a:lnTo>
                  <a:pt x="4275384" y="6463840"/>
                </a:lnTo>
                <a:lnTo>
                  <a:pt x="4275382" y="6463849"/>
                </a:lnTo>
                <a:lnTo>
                  <a:pt x="4261587" y="6513012"/>
                </a:lnTo>
                <a:lnTo>
                  <a:pt x="4242781" y="6546194"/>
                </a:lnTo>
                <a:lnTo>
                  <a:pt x="4242781" y="6546195"/>
                </a:lnTo>
                <a:lnTo>
                  <a:pt x="4259119" y="6521804"/>
                </a:lnTo>
                <a:lnTo>
                  <a:pt x="4261587" y="6513012"/>
                </a:lnTo>
                <a:lnTo>
                  <a:pt x="4264397" y="6508052"/>
                </a:lnTo>
                <a:lnTo>
                  <a:pt x="4275382" y="6463849"/>
                </a:lnTo>
                <a:lnTo>
                  <a:pt x="4275384" y="6463841"/>
                </a:lnTo>
                <a:cubicBezTo>
                  <a:pt x="4278336" y="6451650"/>
                  <a:pt x="4285813" y="6444077"/>
                  <a:pt x="4295315" y="6438981"/>
                </a:cubicBezTo>
                <a:close/>
                <a:moveTo>
                  <a:pt x="4211111" y="2836172"/>
                </a:moveTo>
                <a:lnTo>
                  <a:pt x="4202420" y="2848793"/>
                </a:lnTo>
                <a:cubicBezTo>
                  <a:pt x="4192420" y="2881226"/>
                  <a:pt x="4178988" y="2913982"/>
                  <a:pt x="4177881" y="2947862"/>
                </a:cubicBezTo>
                <a:lnTo>
                  <a:pt x="4177881" y="2947863"/>
                </a:lnTo>
                <a:lnTo>
                  <a:pt x="4177881" y="2947863"/>
                </a:lnTo>
                <a:cubicBezTo>
                  <a:pt x="4177512" y="2959157"/>
                  <a:pt x="4178512" y="2970576"/>
                  <a:pt x="4181465" y="2982149"/>
                </a:cubicBezTo>
                <a:lnTo>
                  <a:pt x="4193158" y="3077402"/>
                </a:lnTo>
                <a:lnTo>
                  <a:pt x="4180703" y="3172654"/>
                </a:lnTo>
                <a:cubicBezTo>
                  <a:pt x="4154794" y="3276480"/>
                  <a:pt x="4127362" y="3380305"/>
                  <a:pt x="4133076" y="3489467"/>
                </a:cubicBezTo>
                <a:cubicBezTo>
                  <a:pt x="4134028" y="3507563"/>
                  <a:pt x="4122407" y="3529090"/>
                  <a:pt x="4110977" y="3544713"/>
                </a:cubicBezTo>
                <a:cubicBezTo>
                  <a:pt x="4100119" y="3559668"/>
                  <a:pt x="4094260" y="3566811"/>
                  <a:pt x="4093355" y="3574408"/>
                </a:cubicBezTo>
                <a:lnTo>
                  <a:pt x="4093356" y="3574408"/>
                </a:lnTo>
                <a:lnTo>
                  <a:pt x="4093355" y="3574409"/>
                </a:lnTo>
                <a:cubicBezTo>
                  <a:pt x="4092450" y="3582005"/>
                  <a:pt x="4096499" y="3590054"/>
                  <a:pt x="4105453" y="3606818"/>
                </a:cubicBezTo>
                <a:cubicBezTo>
                  <a:pt x="4109835" y="3614820"/>
                  <a:pt x="4112501" y="3624726"/>
                  <a:pt x="4118979" y="3630633"/>
                </a:cubicBezTo>
                <a:cubicBezTo>
                  <a:pt x="4127218" y="3638158"/>
                  <a:pt x="4132898" y="3646123"/>
                  <a:pt x="4136708" y="3654416"/>
                </a:cubicBezTo>
                <a:lnTo>
                  <a:pt x="4143220" y="3680164"/>
                </a:lnTo>
                <a:lnTo>
                  <a:pt x="4139172" y="3734837"/>
                </a:lnTo>
                <a:lnTo>
                  <a:pt x="4139172" y="3734838"/>
                </a:lnTo>
                <a:lnTo>
                  <a:pt x="4139172" y="3734838"/>
                </a:lnTo>
                <a:cubicBezTo>
                  <a:pt x="4138220" y="3741316"/>
                  <a:pt x="4136886" y="3749126"/>
                  <a:pt x="4139554" y="3754653"/>
                </a:cubicBezTo>
                <a:lnTo>
                  <a:pt x="4145911" y="3789776"/>
                </a:lnTo>
                <a:lnTo>
                  <a:pt x="4130980" y="3822472"/>
                </a:lnTo>
                <a:cubicBezTo>
                  <a:pt x="4123932" y="3831902"/>
                  <a:pt x="4118312" y="3842046"/>
                  <a:pt x="4116645" y="3852619"/>
                </a:cubicBezTo>
                <a:lnTo>
                  <a:pt x="4116645" y="3852620"/>
                </a:lnTo>
                <a:lnTo>
                  <a:pt x="4116645" y="3852620"/>
                </a:lnTo>
                <a:cubicBezTo>
                  <a:pt x="4114978" y="3863193"/>
                  <a:pt x="4117265" y="3874195"/>
                  <a:pt x="4126028" y="3885339"/>
                </a:cubicBezTo>
                <a:cubicBezTo>
                  <a:pt x="4135744" y="3897722"/>
                  <a:pt x="4143150" y="3910319"/>
                  <a:pt x="4148409" y="3923125"/>
                </a:cubicBezTo>
                <a:lnTo>
                  <a:pt x="4157913" y="3962160"/>
                </a:lnTo>
                <a:lnTo>
                  <a:pt x="4155523" y="4002410"/>
                </a:lnTo>
                <a:cubicBezTo>
                  <a:pt x="4152853" y="4016025"/>
                  <a:pt x="4148364" y="4029837"/>
                  <a:pt x="4142220" y="4043839"/>
                </a:cubicBezTo>
                <a:cubicBezTo>
                  <a:pt x="4133457" y="4063842"/>
                  <a:pt x="4128075" y="4083702"/>
                  <a:pt x="4127099" y="4103825"/>
                </a:cubicBezTo>
                <a:lnTo>
                  <a:pt x="4127099" y="4103826"/>
                </a:lnTo>
                <a:lnTo>
                  <a:pt x="4127099" y="4103826"/>
                </a:lnTo>
                <a:cubicBezTo>
                  <a:pt x="4126122" y="4123948"/>
                  <a:pt x="4129552" y="4144333"/>
                  <a:pt x="4138410" y="4165384"/>
                </a:cubicBezTo>
                <a:lnTo>
                  <a:pt x="4142315" y="4192388"/>
                </a:lnTo>
                <a:lnTo>
                  <a:pt x="4142220" y="4221391"/>
                </a:lnTo>
                <a:lnTo>
                  <a:pt x="4142220" y="4221391"/>
                </a:lnTo>
                <a:lnTo>
                  <a:pt x="4142220" y="4221392"/>
                </a:lnTo>
                <a:cubicBezTo>
                  <a:pt x="4142982" y="4232061"/>
                  <a:pt x="4143172" y="4243873"/>
                  <a:pt x="4147936" y="4253015"/>
                </a:cubicBezTo>
                <a:cubicBezTo>
                  <a:pt x="4160129" y="4277402"/>
                  <a:pt x="4175749" y="4300071"/>
                  <a:pt x="4187752" y="4324646"/>
                </a:cubicBezTo>
                <a:lnTo>
                  <a:pt x="4196706" y="4363891"/>
                </a:lnTo>
                <a:lnTo>
                  <a:pt x="4195944" y="4482004"/>
                </a:lnTo>
                <a:cubicBezTo>
                  <a:pt x="4193276" y="4546776"/>
                  <a:pt x="4192704" y="4612500"/>
                  <a:pt x="4135934" y="4659174"/>
                </a:cubicBezTo>
                <a:cubicBezTo>
                  <a:pt x="4131362" y="4662986"/>
                  <a:pt x="4128694" y="4671176"/>
                  <a:pt x="4127932" y="4677655"/>
                </a:cubicBezTo>
                <a:cubicBezTo>
                  <a:pt x="4124313" y="4707564"/>
                  <a:pt x="4123931" y="4738235"/>
                  <a:pt x="4118025" y="4767764"/>
                </a:cubicBezTo>
                <a:cubicBezTo>
                  <a:pt x="4115644" y="4779575"/>
                  <a:pt x="4114835" y="4790386"/>
                  <a:pt x="4116716" y="4800483"/>
                </a:cubicBezTo>
                <a:lnTo>
                  <a:pt x="4116716" y="4800483"/>
                </a:lnTo>
                <a:lnTo>
                  <a:pt x="4116716" y="4800484"/>
                </a:lnTo>
                <a:cubicBezTo>
                  <a:pt x="4118597" y="4810581"/>
                  <a:pt x="4123170" y="4819964"/>
                  <a:pt x="4131552" y="4828917"/>
                </a:cubicBezTo>
                <a:cubicBezTo>
                  <a:pt x="4142601" y="4840633"/>
                  <a:pt x="4151364" y="4853636"/>
                  <a:pt x="4156484" y="4867614"/>
                </a:cubicBezTo>
                <a:lnTo>
                  <a:pt x="4161262" y="4889275"/>
                </a:lnTo>
                <a:lnTo>
                  <a:pt x="4159557" y="4912168"/>
                </a:lnTo>
                <a:cubicBezTo>
                  <a:pt x="4157842" y="4919978"/>
                  <a:pt x="4157485" y="4927122"/>
                  <a:pt x="4158155" y="4933805"/>
                </a:cubicBezTo>
                <a:lnTo>
                  <a:pt x="4158155" y="4933805"/>
                </a:lnTo>
                <a:lnTo>
                  <a:pt x="4158155" y="4933806"/>
                </a:lnTo>
                <a:cubicBezTo>
                  <a:pt x="4160163" y="4953853"/>
                  <a:pt x="4171415" y="4969748"/>
                  <a:pt x="4182989" y="4987038"/>
                </a:cubicBezTo>
                <a:cubicBezTo>
                  <a:pt x="4194228" y="5003802"/>
                  <a:pt x="4208326" y="5022853"/>
                  <a:pt x="4209468" y="5041522"/>
                </a:cubicBezTo>
                <a:cubicBezTo>
                  <a:pt x="4210706" y="5062669"/>
                  <a:pt x="4221137" y="5082339"/>
                  <a:pt x="4228472" y="5102461"/>
                </a:cubicBezTo>
                <a:lnTo>
                  <a:pt x="4235616" y="5133225"/>
                </a:lnTo>
                <a:lnTo>
                  <a:pt x="4228901" y="5166113"/>
                </a:lnTo>
                <a:lnTo>
                  <a:pt x="4228901" y="5166114"/>
                </a:lnTo>
                <a:lnTo>
                  <a:pt x="4228901" y="5166114"/>
                </a:lnTo>
                <a:cubicBezTo>
                  <a:pt x="4228139" y="5167638"/>
                  <a:pt x="4228711" y="5169781"/>
                  <a:pt x="4229592" y="5172091"/>
                </a:cubicBezTo>
                <a:lnTo>
                  <a:pt x="4232139" y="5179068"/>
                </a:lnTo>
                <a:lnTo>
                  <a:pt x="4231973" y="5229433"/>
                </a:lnTo>
                <a:cubicBezTo>
                  <a:pt x="4228139" y="5245269"/>
                  <a:pt x="4220423" y="5259937"/>
                  <a:pt x="4208516" y="5272796"/>
                </a:cubicBezTo>
                <a:cubicBezTo>
                  <a:pt x="4185226" y="5298086"/>
                  <a:pt x="4177689" y="5325412"/>
                  <a:pt x="4179637" y="5355014"/>
                </a:cubicBezTo>
                <a:lnTo>
                  <a:pt x="4179637" y="5355014"/>
                </a:lnTo>
                <a:lnTo>
                  <a:pt x="4179637" y="5355015"/>
                </a:lnTo>
                <a:cubicBezTo>
                  <a:pt x="4180286" y="5364883"/>
                  <a:pt x="4181989" y="5375003"/>
                  <a:pt x="4184513" y="5385385"/>
                </a:cubicBezTo>
                <a:cubicBezTo>
                  <a:pt x="4187752" y="5398722"/>
                  <a:pt x="4190038" y="5412058"/>
                  <a:pt x="4192704" y="5425583"/>
                </a:cubicBezTo>
                <a:cubicBezTo>
                  <a:pt x="4196514" y="5443871"/>
                  <a:pt x="4200516" y="5462352"/>
                  <a:pt x="4204326" y="5480638"/>
                </a:cubicBezTo>
                <a:lnTo>
                  <a:pt x="4208850" y="5507668"/>
                </a:lnTo>
                <a:lnTo>
                  <a:pt x="4206630" y="5520422"/>
                </a:lnTo>
                <a:cubicBezTo>
                  <a:pt x="4204993" y="5524467"/>
                  <a:pt x="4202326" y="5528265"/>
                  <a:pt x="4198230" y="5531693"/>
                </a:cubicBezTo>
                <a:cubicBezTo>
                  <a:pt x="4191181" y="5537600"/>
                  <a:pt x="4187989" y="5542649"/>
                  <a:pt x="4188085" y="5547578"/>
                </a:cubicBezTo>
                <a:lnTo>
                  <a:pt x="4188085" y="5547578"/>
                </a:lnTo>
                <a:lnTo>
                  <a:pt x="4188085" y="5547579"/>
                </a:lnTo>
                <a:cubicBezTo>
                  <a:pt x="4188180" y="5552508"/>
                  <a:pt x="4191562" y="5557318"/>
                  <a:pt x="4197658" y="5562747"/>
                </a:cubicBezTo>
                <a:cubicBezTo>
                  <a:pt x="4240331" y="5600468"/>
                  <a:pt x="4267002" y="5646190"/>
                  <a:pt x="4268906" y="5704484"/>
                </a:cubicBezTo>
                <a:cubicBezTo>
                  <a:pt x="4269288" y="5716486"/>
                  <a:pt x="4271954" y="5728679"/>
                  <a:pt x="4274812" y="5740489"/>
                </a:cubicBezTo>
                <a:cubicBezTo>
                  <a:pt x="4276527" y="5747729"/>
                  <a:pt x="4278433" y="5756494"/>
                  <a:pt x="4283577" y="5760874"/>
                </a:cubicBezTo>
                <a:cubicBezTo>
                  <a:pt x="4322820" y="5794975"/>
                  <a:pt x="4350063" y="5837458"/>
                  <a:pt x="4371972" y="5883752"/>
                </a:cubicBezTo>
                <a:cubicBezTo>
                  <a:pt x="4375877" y="5892038"/>
                  <a:pt x="4379782" y="5900611"/>
                  <a:pt x="4382997" y="5909351"/>
                </a:cubicBezTo>
                <a:lnTo>
                  <a:pt x="4389878" y="5935950"/>
                </a:lnTo>
                <a:lnTo>
                  <a:pt x="4389711" y="5964477"/>
                </a:lnTo>
                <a:cubicBezTo>
                  <a:pt x="4388783" y="5974097"/>
                  <a:pt x="4387306" y="5983766"/>
                  <a:pt x="4386258" y="5993291"/>
                </a:cubicBezTo>
                <a:cubicBezTo>
                  <a:pt x="4385116" y="6004531"/>
                  <a:pt x="4385306" y="6017485"/>
                  <a:pt x="4379782" y="6026440"/>
                </a:cubicBezTo>
                <a:cubicBezTo>
                  <a:pt x="4362445" y="6054825"/>
                  <a:pt x="4343777" y="6082258"/>
                  <a:pt x="4323582" y="6108738"/>
                </a:cubicBezTo>
                <a:cubicBezTo>
                  <a:pt x="4314914" y="6120074"/>
                  <a:pt x="4309961" y="6126884"/>
                  <a:pt x="4309890" y="6133314"/>
                </a:cubicBezTo>
                <a:lnTo>
                  <a:pt x="4309890" y="6133315"/>
                </a:lnTo>
                <a:lnTo>
                  <a:pt x="4309890" y="6133315"/>
                </a:lnTo>
                <a:cubicBezTo>
                  <a:pt x="4309818" y="6139745"/>
                  <a:pt x="4314629" y="6145793"/>
                  <a:pt x="4325488" y="6155603"/>
                </a:cubicBezTo>
                <a:cubicBezTo>
                  <a:pt x="4347777" y="6175798"/>
                  <a:pt x="4359397" y="6200945"/>
                  <a:pt x="4364159" y="6228757"/>
                </a:cubicBezTo>
                <a:lnTo>
                  <a:pt x="4381496" y="6361540"/>
                </a:lnTo>
                <a:lnTo>
                  <a:pt x="4381314" y="6364769"/>
                </a:lnTo>
                <a:lnTo>
                  <a:pt x="4380007" y="6387910"/>
                </a:lnTo>
                <a:lnTo>
                  <a:pt x="4377352" y="6393385"/>
                </a:lnTo>
                <a:lnTo>
                  <a:pt x="4370589" y="6407332"/>
                </a:lnTo>
                <a:lnTo>
                  <a:pt x="4370589" y="6407333"/>
                </a:lnTo>
                <a:lnTo>
                  <a:pt x="4377352" y="6393385"/>
                </a:lnTo>
                <a:lnTo>
                  <a:pt x="4380008" y="6387910"/>
                </a:lnTo>
                <a:lnTo>
                  <a:pt x="4381314" y="6364769"/>
                </a:lnTo>
                <a:lnTo>
                  <a:pt x="4381496" y="6361540"/>
                </a:lnTo>
                <a:lnTo>
                  <a:pt x="4381496" y="6361540"/>
                </a:lnTo>
                <a:lnTo>
                  <a:pt x="4381496" y="6361539"/>
                </a:lnTo>
                <a:cubicBezTo>
                  <a:pt x="4377876" y="6317151"/>
                  <a:pt x="4371590" y="6272764"/>
                  <a:pt x="4364159" y="6228756"/>
                </a:cubicBezTo>
                <a:cubicBezTo>
                  <a:pt x="4359397" y="6200944"/>
                  <a:pt x="4347777" y="6175797"/>
                  <a:pt x="4325488" y="6155602"/>
                </a:cubicBezTo>
                <a:cubicBezTo>
                  <a:pt x="4320059" y="6150697"/>
                  <a:pt x="4316141" y="6146732"/>
                  <a:pt x="4313590" y="6143190"/>
                </a:cubicBezTo>
                <a:lnTo>
                  <a:pt x="4309890" y="6133315"/>
                </a:lnTo>
                <a:lnTo>
                  <a:pt x="4323582" y="6108739"/>
                </a:lnTo>
                <a:cubicBezTo>
                  <a:pt x="4343777" y="6082259"/>
                  <a:pt x="4362445" y="6054826"/>
                  <a:pt x="4379782" y="6026441"/>
                </a:cubicBezTo>
                <a:cubicBezTo>
                  <a:pt x="4385306" y="6017486"/>
                  <a:pt x="4385116" y="6004532"/>
                  <a:pt x="4386258" y="5993292"/>
                </a:cubicBezTo>
                <a:cubicBezTo>
                  <a:pt x="4388354" y="5974241"/>
                  <a:pt x="4392164" y="5954618"/>
                  <a:pt x="4389878" y="5935950"/>
                </a:cubicBezTo>
                <a:lnTo>
                  <a:pt x="4389878" y="5935950"/>
                </a:lnTo>
                <a:lnTo>
                  <a:pt x="4389878" y="5935949"/>
                </a:lnTo>
                <a:cubicBezTo>
                  <a:pt x="4387592" y="5918042"/>
                  <a:pt x="4379782" y="5900323"/>
                  <a:pt x="4371972" y="5883751"/>
                </a:cubicBezTo>
                <a:cubicBezTo>
                  <a:pt x="4350063" y="5837457"/>
                  <a:pt x="4322820" y="5794974"/>
                  <a:pt x="4283577" y="5760873"/>
                </a:cubicBezTo>
                <a:cubicBezTo>
                  <a:pt x="4278433" y="5756493"/>
                  <a:pt x="4276527" y="5747728"/>
                  <a:pt x="4274812" y="5740488"/>
                </a:cubicBezTo>
                <a:cubicBezTo>
                  <a:pt x="4271954" y="5728678"/>
                  <a:pt x="4269288" y="5716485"/>
                  <a:pt x="4268906" y="5704483"/>
                </a:cubicBezTo>
                <a:cubicBezTo>
                  <a:pt x="4267002" y="5646189"/>
                  <a:pt x="4240331" y="5600467"/>
                  <a:pt x="4197658" y="5562746"/>
                </a:cubicBezTo>
                <a:lnTo>
                  <a:pt x="4188085" y="5547578"/>
                </a:lnTo>
                <a:lnTo>
                  <a:pt x="4198230" y="5531694"/>
                </a:lnTo>
                <a:cubicBezTo>
                  <a:pt x="4206421" y="5524837"/>
                  <a:pt x="4208898" y="5516503"/>
                  <a:pt x="4208850" y="5507668"/>
                </a:cubicBezTo>
                <a:lnTo>
                  <a:pt x="4208850" y="5507668"/>
                </a:lnTo>
                <a:lnTo>
                  <a:pt x="4208850" y="5507667"/>
                </a:lnTo>
                <a:cubicBezTo>
                  <a:pt x="4208803" y="5498832"/>
                  <a:pt x="4206231" y="5489497"/>
                  <a:pt x="4204326" y="5480637"/>
                </a:cubicBezTo>
                <a:cubicBezTo>
                  <a:pt x="4200516" y="5462351"/>
                  <a:pt x="4196514" y="5443870"/>
                  <a:pt x="4192704" y="5425582"/>
                </a:cubicBezTo>
                <a:cubicBezTo>
                  <a:pt x="4190038" y="5412057"/>
                  <a:pt x="4187752" y="5398721"/>
                  <a:pt x="4184513" y="5385384"/>
                </a:cubicBezTo>
                <a:lnTo>
                  <a:pt x="4179637" y="5355014"/>
                </a:lnTo>
                <a:lnTo>
                  <a:pt x="4181083" y="5326163"/>
                </a:lnTo>
                <a:cubicBezTo>
                  <a:pt x="4184464" y="5307422"/>
                  <a:pt x="4192990" y="5289657"/>
                  <a:pt x="4208516" y="5272797"/>
                </a:cubicBezTo>
                <a:cubicBezTo>
                  <a:pt x="4232329" y="5247079"/>
                  <a:pt x="4239379" y="5214122"/>
                  <a:pt x="4232139" y="5179068"/>
                </a:cubicBezTo>
                <a:lnTo>
                  <a:pt x="4232139" y="5179068"/>
                </a:lnTo>
                <a:lnTo>
                  <a:pt x="4232139" y="5179067"/>
                </a:lnTo>
                <a:cubicBezTo>
                  <a:pt x="4231663" y="5176876"/>
                  <a:pt x="4230473" y="5174400"/>
                  <a:pt x="4229592" y="5172090"/>
                </a:cubicBezTo>
                <a:lnTo>
                  <a:pt x="4228901" y="5166114"/>
                </a:lnTo>
                <a:lnTo>
                  <a:pt x="4235616" y="5133225"/>
                </a:lnTo>
                <a:lnTo>
                  <a:pt x="4235616" y="5133225"/>
                </a:lnTo>
                <a:lnTo>
                  <a:pt x="4235616" y="5133224"/>
                </a:lnTo>
                <a:cubicBezTo>
                  <a:pt x="4233865" y="5101639"/>
                  <a:pt x="4211325" y="5073241"/>
                  <a:pt x="4209468" y="5041521"/>
                </a:cubicBezTo>
                <a:cubicBezTo>
                  <a:pt x="4208326" y="5022852"/>
                  <a:pt x="4194228" y="5003801"/>
                  <a:pt x="4182989" y="4987037"/>
                </a:cubicBezTo>
                <a:cubicBezTo>
                  <a:pt x="4175273" y="4975511"/>
                  <a:pt x="4167700" y="4964604"/>
                  <a:pt x="4162914" y="4952673"/>
                </a:cubicBezTo>
                <a:lnTo>
                  <a:pt x="4158155" y="4933805"/>
                </a:lnTo>
                <a:lnTo>
                  <a:pt x="4159557" y="4912169"/>
                </a:lnTo>
                <a:cubicBezTo>
                  <a:pt x="4161319" y="4904359"/>
                  <a:pt x="4161831" y="4896714"/>
                  <a:pt x="4161262" y="4889276"/>
                </a:cubicBezTo>
                <a:lnTo>
                  <a:pt x="4161262" y="4889275"/>
                </a:lnTo>
                <a:lnTo>
                  <a:pt x="4161262" y="4889275"/>
                </a:lnTo>
                <a:cubicBezTo>
                  <a:pt x="4159556" y="4866958"/>
                  <a:pt x="4148126" y="4846490"/>
                  <a:pt x="4131552" y="4828916"/>
                </a:cubicBezTo>
                <a:lnTo>
                  <a:pt x="4116716" y="4800483"/>
                </a:lnTo>
                <a:lnTo>
                  <a:pt x="4118025" y="4767765"/>
                </a:lnTo>
                <a:cubicBezTo>
                  <a:pt x="4123931" y="4738236"/>
                  <a:pt x="4124313" y="4707565"/>
                  <a:pt x="4127932" y="4677656"/>
                </a:cubicBezTo>
                <a:cubicBezTo>
                  <a:pt x="4128694" y="4671177"/>
                  <a:pt x="4131362" y="4662987"/>
                  <a:pt x="4135934" y="4659175"/>
                </a:cubicBezTo>
                <a:cubicBezTo>
                  <a:pt x="4192704" y="4612501"/>
                  <a:pt x="4193276" y="4546777"/>
                  <a:pt x="4195944" y="4482005"/>
                </a:cubicBezTo>
                <a:cubicBezTo>
                  <a:pt x="4197658" y="4442762"/>
                  <a:pt x="4197658" y="4403326"/>
                  <a:pt x="4196706" y="4363891"/>
                </a:cubicBezTo>
                <a:lnTo>
                  <a:pt x="4196706" y="4363891"/>
                </a:lnTo>
                <a:lnTo>
                  <a:pt x="4196706" y="4363890"/>
                </a:lnTo>
                <a:cubicBezTo>
                  <a:pt x="4196514" y="4350554"/>
                  <a:pt x="4193466" y="4336457"/>
                  <a:pt x="4187752" y="4324645"/>
                </a:cubicBezTo>
                <a:cubicBezTo>
                  <a:pt x="4175749" y="4300070"/>
                  <a:pt x="4160129" y="4277401"/>
                  <a:pt x="4147936" y="4253014"/>
                </a:cubicBezTo>
                <a:lnTo>
                  <a:pt x="4142220" y="4221391"/>
                </a:lnTo>
                <a:lnTo>
                  <a:pt x="4142315" y="4192388"/>
                </a:lnTo>
                <a:lnTo>
                  <a:pt x="4142315" y="4192388"/>
                </a:lnTo>
                <a:lnTo>
                  <a:pt x="4142315" y="4192387"/>
                </a:lnTo>
                <a:cubicBezTo>
                  <a:pt x="4142411" y="4182767"/>
                  <a:pt x="4141839" y="4173480"/>
                  <a:pt x="4138410" y="4165383"/>
                </a:cubicBezTo>
                <a:cubicBezTo>
                  <a:pt x="4133981" y="4154857"/>
                  <a:pt x="4130909" y="4144498"/>
                  <a:pt x="4129066" y="4134255"/>
                </a:cubicBezTo>
                <a:lnTo>
                  <a:pt x="4127099" y="4103826"/>
                </a:lnTo>
                <a:lnTo>
                  <a:pt x="4142220" y="4043840"/>
                </a:lnTo>
                <a:cubicBezTo>
                  <a:pt x="4154508" y="4015835"/>
                  <a:pt x="4160175" y="3988593"/>
                  <a:pt x="4157913" y="3962160"/>
                </a:cubicBezTo>
                <a:lnTo>
                  <a:pt x="4157913" y="3962160"/>
                </a:lnTo>
                <a:lnTo>
                  <a:pt x="4157913" y="3962159"/>
                </a:lnTo>
                <a:cubicBezTo>
                  <a:pt x="4155651" y="3935727"/>
                  <a:pt x="4145460" y="3910104"/>
                  <a:pt x="4126028" y="3885338"/>
                </a:cubicBezTo>
                <a:cubicBezTo>
                  <a:pt x="4121646" y="3879766"/>
                  <a:pt x="4118884" y="3874229"/>
                  <a:pt x="4117425" y="3868764"/>
                </a:cubicBezTo>
                <a:lnTo>
                  <a:pt x="4116645" y="3852620"/>
                </a:lnTo>
                <a:lnTo>
                  <a:pt x="4130980" y="3822473"/>
                </a:lnTo>
                <a:cubicBezTo>
                  <a:pt x="4139172" y="3811614"/>
                  <a:pt x="4144316" y="3800897"/>
                  <a:pt x="4145911" y="3789777"/>
                </a:cubicBezTo>
                <a:lnTo>
                  <a:pt x="4145911" y="3789776"/>
                </a:lnTo>
                <a:lnTo>
                  <a:pt x="4145911" y="3789776"/>
                </a:lnTo>
                <a:cubicBezTo>
                  <a:pt x="4147507" y="3778655"/>
                  <a:pt x="4145554" y="3767130"/>
                  <a:pt x="4139554" y="3754652"/>
                </a:cubicBezTo>
                <a:lnTo>
                  <a:pt x="4139172" y="3734838"/>
                </a:lnTo>
                <a:lnTo>
                  <a:pt x="4143220" y="3680164"/>
                </a:lnTo>
                <a:lnTo>
                  <a:pt x="4143220" y="3680164"/>
                </a:lnTo>
                <a:lnTo>
                  <a:pt x="4143220" y="3680163"/>
                </a:lnTo>
                <a:cubicBezTo>
                  <a:pt x="4141696" y="3662494"/>
                  <a:pt x="4135458" y="3645682"/>
                  <a:pt x="4118979" y="3630632"/>
                </a:cubicBezTo>
                <a:cubicBezTo>
                  <a:pt x="4112501" y="3624725"/>
                  <a:pt x="4109835" y="3614819"/>
                  <a:pt x="4105453" y="3606817"/>
                </a:cubicBezTo>
                <a:cubicBezTo>
                  <a:pt x="4100976" y="3598435"/>
                  <a:pt x="4097725" y="3592232"/>
                  <a:pt x="4095707" y="3587174"/>
                </a:cubicBezTo>
                <a:lnTo>
                  <a:pt x="4093356" y="3574408"/>
                </a:lnTo>
                <a:lnTo>
                  <a:pt x="4098434" y="3562321"/>
                </a:lnTo>
                <a:cubicBezTo>
                  <a:pt x="4101369" y="3557716"/>
                  <a:pt x="4105548" y="3552191"/>
                  <a:pt x="4110977" y="3544714"/>
                </a:cubicBezTo>
                <a:cubicBezTo>
                  <a:pt x="4122407" y="3529091"/>
                  <a:pt x="4134028" y="3507564"/>
                  <a:pt x="4133076" y="3489468"/>
                </a:cubicBezTo>
                <a:cubicBezTo>
                  <a:pt x="4127362" y="3380306"/>
                  <a:pt x="4154794" y="3276481"/>
                  <a:pt x="4180703" y="3172655"/>
                </a:cubicBezTo>
                <a:cubicBezTo>
                  <a:pt x="4188705" y="3140650"/>
                  <a:pt x="4192943" y="3109026"/>
                  <a:pt x="4193158" y="3077402"/>
                </a:cubicBezTo>
                <a:lnTo>
                  <a:pt x="4193158" y="3077402"/>
                </a:lnTo>
                <a:lnTo>
                  <a:pt x="4193158" y="3077401"/>
                </a:lnTo>
                <a:cubicBezTo>
                  <a:pt x="4193372" y="3045777"/>
                  <a:pt x="4189562" y="3014153"/>
                  <a:pt x="4181465" y="2982148"/>
                </a:cubicBezTo>
                <a:lnTo>
                  <a:pt x="4177881" y="2947863"/>
                </a:lnTo>
                <a:lnTo>
                  <a:pt x="4182513" y="2914328"/>
                </a:lnTo>
                <a:cubicBezTo>
                  <a:pt x="4187561" y="2892182"/>
                  <a:pt x="4195753" y="2870416"/>
                  <a:pt x="4202420" y="2848794"/>
                </a:cubicBezTo>
                <a:cubicBezTo>
                  <a:pt x="4203753" y="2844317"/>
                  <a:pt x="4207039" y="2839983"/>
                  <a:pt x="4211111" y="2836173"/>
                </a:cubicBezTo>
                <a:close/>
                <a:moveTo>
                  <a:pt x="3726625" y="1508458"/>
                </a:moveTo>
                <a:lnTo>
                  <a:pt x="3698531" y="1596214"/>
                </a:lnTo>
                <a:cubicBezTo>
                  <a:pt x="3696054" y="1604979"/>
                  <a:pt x="3697579" y="1615837"/>
                  <a:pt x="3700436" y="1624981"/>
                </a:cubicBezTo>
                <a:cubicBezTo>
                  <a:pt x="3710152" y="1656224"/>
                  <a:pt x="3734537" y="1676037"/>
                  <a:pt x="3757017" y="1697754"/>
                </a:cubicBezTo>
                <a:cubicBezTo>
                  <a:pt x="3766924" y="1707280"/>
                  <a:pt x="3773972" y="1720424"/>
                  <a:pt x="3779686" y="1733189"/>
                </a:cubicBezTo>
                <a:cubicBezTo>
                  <a:pt x="3794357" y="1766336"/>
                  <a:pt x="3807501" y="1800247"/>
                  <a:pt x="3821407" y="1833776"/>
                </a:cubicBezTo>
                <a:cubicBezTo>
                  <a:pt x="3822741" y="1837014"/>
                  <a:pt x="3826170" y="1839680"/>
                  <a:pt x="3829028" y="1842159"/>
                </a:cubicBezTo>
                <a:cubicBezTo>
                  <a:pt x="3859129" y="1866923"/>
                  <a:pt x="3889418" y="1891498"/>
                  <a:pt x="3919519" y="1916455"/>
                </a:cubicBezTo>
                <a:cubicBezTo>
                  <a:pt x="3925233" y="1921217"/>
                  <a:pt x="3929425" y="1928077"/>
                  <a:pt x="3934949" y="1933220"/>
                </a:cubicBezTo>
                <a:cubicBezTo>
                  <a:pt x="3942569" y="1940460"/>
                  <a:pt x="3949810" y="1949604"/>
                  <a:pt x="3958954" y="1953414"/>
                </a:cubicBezTo>
                <a:cubicBezTo>
                  <a:pt x="3987719" y="1965225"/>
                  <a:pt x="4000103" y="1987895"/>
                  <a:pt x="4005437" y="2016470"/>
                </a:cubicBezTo>
                <a:cubicBezTo>
                  <a:pt x="4010390" y="2042571"/>
                  <a:pt x="4014582" y="2068670"/>
                  <a:pt x="4020296" y="2094579"/>
                </a:cubicBezTo>
                <a:cubicBezTo>
                  <a:pt x="4027154" y="2126202"/>
                  <a:pt x="4034584" y="2157637"/>
                  <a:pt x="4042967" y="2188880"/>
                </a:cubicBezTo>
                <a:cubicBezTo>
                  <a:pt x="4046587" y="2202405"/>
                  <a:pt x="4050777" y="2216693"/>
                  <a:pt x="4058207" y="2228315"/>
                </a:cubicBezTo>
                <a:cubicBezTo>
                  <a:pt x="4078782" y="2260891"/>
                  <a:pt x="4092688" y="2295754"/>
                  <a:pt x="4087164" y="2334045"/>
                </a:cubicBezTo>
                <a:cubicBezTo>
                  <a:pt x="4082782" y="2364716"/>
                  <a:pt x="4094022" y="2390435"/>
                  <a:pt x="4111549" y="2409486"/>
                </a:cubicBezTo>
                <a:cubicBezTo>
                  <a:pt x="4119503" y="2418155"/>
                  <a:pt x="4125016" y="2426977"/>
                  <a:pt x="4128650" y="2435913"/>
                </a:cubicBezTo>
                <a:lnTo>
                  <a:pt x="4134481" y="2463018"/>
                </a:lnTo>
                <a:lnTo>
                  <a:pt x="4132419" y="2490551"/>
                </a:lnTo>
                <a:cubicBezTo>
                  <a:pt x="4130791" y="2499773"/>
                  <a:pt x="4128410" y="2509025"/>
                  <a:pt x="4125838" y="2518264"/>
                </a:cubicBezTo>
                <a:cubicBezTo>
                  <a:pt x="4123171" y="2527790"/>
                  <a:pt x="4122027" y="2536458"/>
                  <a:pt x="4122194" y="2545006"/>
                </a:cubicBezTo>
                <a:lnTo>
                  <a:pt x="4122194" y="2545007"/>
                </a:lnTo>
                <a:lnTo>
                  <a:pt x="4122194" y="2545007"/>
                </a:lnTo>
                <a:cubicBezTo>
                  <a:pt x="4122360" y="2553556"/>
                  <a:pt x="4123837" y="2561986"/>
                  <a:pt x="4126408" y="2571035"/>
                </a:cubicBezTo>
                <a:cubicBezTo>
                  <a:pt x="4138410" y="2612946"/>
                  <a:pt x="4170987" y="2640951"/>
                  <a:pt x="4199562" y="2668002"/>
                </a:cubicBezTo>
                <a:cubicBezTo>
                  <a:pt x="4223947" y="2691055"/>
                  <a:pt x="4237663" y="2716964"/>
                  <a:pt x="4247952" y="2745349"/>
                </a:cubicBezTo>
                <a:lnTo>
                  <a:pt x="4247953" y="2745352"/>
                </a:lnTo>
                <a:lnTo>
                  <a:pt x="4253873" y="2778006"/>
                </a:lnTo>
                <a:lnTo>
                  <a:pt x="4253453" y="2785440"/>
                </a:lnTo>
                <a:lnTo>
                  <a:pt x="4243374" y="2811780"/>
                </a:lnTo>
                <a:lnTo>
                  <a:pt x="4243370" y="2811787"/>
                </a:lnTo>
                <a:lnTo>
                  <a:pt x="4243371" y="2811787"/>
                </a:lnTo>
                <a:lnTo>
                  <a:pt x="4243374" y="2811780"/>
                </a:lnTo>
                <a:lnTo>
                  <a:pt x="4253024" y="2793023"/>
                </a:lnTo>
                <a:lnTo>
                  <a:pt x="4253453" y="2785440"/>
                </a:lnTo>
                <a:lnTo>
                  <a:pt x="4254653" y="2782305"/>
                </a:lnTo>
                <a:lnTo>
                  <a:pt x="4253873" y="2778006"/>
                </a:lnTo>
                <a:lnTo>
                  <a:pt x="4254283" y="2770757"/>
                </a:lnTo>
                <a:lnTo>
                  <a:pt x="4247953" y="2745352"/>
                </a:lnTo>
                <a:lnTo>
                  <a:pt x="4247952" y="2745348"/>
                </a:lnTo>
                <a:cubicBezTo>
                  <a:pt x="4237663" y="2716963"/>
                  <a:pt x="4223947" y="2691054"/>
                  <a:pt x="4199562" y="2668001"/>
                </a:cubicBezTo>
                <a:cubicBezTo>
                  <a:pt x="4170987" y="2640950"/>
                  <a:pt x="4138410" y="2612945"/>
                  <a:pt x="4126408" y="2571034"/>
                </a:cubicBezTo>
                <a:lnTo>
                  <a:pt x="4122194" y="2545007"/>
                </a:lnTo>
                <a:lnTo>
                  <a:pt x="4125838" y="2518265"/>
                </a:lnTo>
                <a:cubicBezTo>
                  <a:pt x="4130981" y="2499786"/>
                  <a:pt x="4135363" y="2481259"/>
                  <a:pt x="4134482" y="2463019"/>
                </a:cubicBezTo>
                <a:lnTo>
                  <a:pt x="4134481" y="2463018"/>
                </a:lnTo>
                <a:lnTo>
                  <a:pt x="4134482" y="2463018"/>
                </a:lnTo>
                <a:cubicBezTo>
                  <a:pt x="4133600" y="2444777"/>
                  <a:pt x="4127457" y="2426822"/>
                  <a:pt x="4111549" y="2409485"/>
                </a:cubicBezTo>
                <a:cubicBezTo>
                  <a:pt x="4094022" y="2390434"/>
                  <a:pt x="4082782" y="2364715"/>
                  <a:pt x="4087164" y="2334044"/>
                </a:cubicBezTo>
                <a:cubicBezTo>
                  <a:pt x="4092688" y="2295753"/>
                  <a:pt x="4078782" y="2260890"/>
                  <a:pt x="4058207" y="2228314"/>
                </a:cubicBezTo>
                <a:cubicBezTo>
                  <a:pt x="4050777" y="2216692"/>
                  <a:pt x="4046587" y="2202404"/>
                  <a:pt x="4042967" y="2188879"/>
                </a:cubicBezTo>
                <a:cubicBezTo>
                  <a:pt x="4034584" y="2157636"/>
                  <a:pt x="4027154" y="2126201"/>
                  <a:pt x="4020296" y="2094578"/>
                </a:cubicBezTo>
                <a:cubicBezTo>
                  <a:pt x="4014582" y="2068669"/>
                  <a:pt x="4010390" y="2042570"/>
                  <a:pt x="4005437" y="2016469"/>
                </a:cubicBezTo>
                <a:cubicBezTo>
                  <a:pt x="4000103" y="1987894"/>
                  <a:pt x="3987719" y="1965224"/>
                  <a:pt x="3958954" y="1953413"/>
                </a:cubicBezTo>
                <a:cubicBezTo>
                  <a:pt x="3949810" y="1949603"/>
                  <a:pt x="3942569" y="1940459"/>
                  <a:pt x="3934949" y="1933219"/>
                </a:cubicBezTo>
                <a:cubicBezTo>
                  <a:pt x="3929425" y="1928076"/>
                  <a:pt x="3925233" y="1921216"/>
                  <a:pt x="3919519" y="1916454"/>
                </a:cubicBezTo>
                <a:cubicBezTo>
                  <a:pt x="3889418" y="1891497"/>
                  <a:pt x="3859129" y="1866922"/>
                  <a:pt x="3829028" y="1842158"/>
                </a:cubicBezTo>
                <a:cubicBezTo>
                  <a:pt x="3826170" y="1839679"/>
                  <a:pt x="3822741" y="1837013"/>
                  <a:pt x="3821407" y="1833775"/>
                </a:cubicBezTo>
                <a:cubicBezTo>
                  <a:pt x="3807501" y="1800246"/>
                  <a:pt x="3794358" y="1766335"/>
                  <a:pt x="3779686" y="1733188"/>
                </a:cubicBezTo>
                <a:cubicBezTo>
                  <a:pt x="3773972" y="1720423"/>
                  <a:pt x="3766924" y="1707279"/>
                  <a:pt x="3757018" y="1697753"/>
                </a:cubicBezTo>
                <a:cubicBezTo>
                  <a:pt x="3734538" y="1676036"/>
                  <a:pt x="3710152" y="1656223"/>
                  <a:pt x="3700436" y="1624980"/>
                </a:cubicBezTo>
                <a:cubicBezTo>
                  <a:pt x="3697580" y="1615836"/>
                  <a:pt x="3696055" y="1604978"/>
                  <a:pt x="3698532" y="1596213"/>
                </a:cubicBezTo>
                <a:close/>
                <a:moveTo>
                  <a:pt x="3751027" y="1453958"/>
                </a:moveTo>
                <a:lnTo>
                  <a:pt x="3745230" y="1459073"/>
                </a:lnTo>
                <a:lnTo>
                  <a:pt x="3745230" y="1459073"/>
                </a:lnTo>
                <a:lnTo>
                  <a:pt x="3745229" y="1459074"/>
                </a:lnTo>
                <a:lnTo>
                  <a:pt x="3736012" y="1481572"/>
                </a:lnTo>
                <a:lnTo>
                  <a:pt x="3745230" y="1459073"/>
                </a:lnTo>
                <a:close/>
                <a:moveTo>
                  <a:pt x="3764423" y="1268758"/>
                </a:moveTo>
                <a:cubicBezTo>
                  <a:pt x="3764875" y="1275402"/>
                  <a:pt x="3766447" y="1281689"/>
                  <a:pt x="3769590" y="1286070"/>
                </a:cubicBezTo>
                <a:cubicBezTo>
                  <a:pt x="3784163" y="1306930"/>
                  <a:pt x="3790403" y="1328553"/>
                  <a:pt x="3791927" y="1350628"/>
                </a:cubicBezTo>
                <a:lnTo>
                  <a:pt x="3786333" y="1413840"/>
                </a:lnTo>
                <a:lnTo>
                  <a:pt x="3791928" y="1350627"/>
                </a:lnTo>
                <a:cubicBezTo>
                  <a:pt x="3790403" y="1328552"/>
                  <a:pt x="3784164" y="1306930"/>
                  <a:pt x="3769590" y="1286069"/>
                </a:cubicBezTo>
                <a:close/>
                <a:moveTo>
                  <a:pt x="3706152" y="773035"/>
                </a:moveTo>
                <a:lnTo>
                  <a:pt x="3706152" y="773036"/>
                </a:lnTo>
                <a:cubicBezTo>
                  <a:pt x="3708438" y="800277"/>
                  <a:pt x="3711676" y="827330"/>
                  <a:pt x="3714152" y="854380"/>
                </a:cubicBezTo>
                <a:cubicBezTo>
                  <a:pt x="3716438" y="878957"/>
                  <a:pt x="3717200" y="903723"/>
                  <a:pt x="3745205" y="915344"/>
                </a:cubicBezTo>
                <a:cubicBezTo>
                  <a:pt x="3749587" y="917060"/>
                  <a:pt x="3752825" y="922774"/>
                  <a:pt x="3755683" y="927156"/>
                </a:cubicBezTo>
                <a:cubicBezTo>
                  <a:pt x="3799691" y="994786"/>
                  <a:pt x="3798547" y="1030981"/>
                  <a:pt x="3752063" y="1097088"/>
                </a:cubicBezTo>
                <a:cubicBezTo>
                  <a:pt x="3747301" y="1103946"/>
                  <a:pt x="3743871" y="1118614"/>
                  <a:pt x="3747681" y="1123186"/>
                </a:cubicBezTo>
                <a:cubicBezTo>
                  <a:pt x="3763493" y="1142618"/>
                  <a:pt x="3770542" y="1162954"/>
                  <a:pt x="3772400" y="1184029"/>
                </a:cubicBezTo>
                <a:cubicBezTo>
                  <a:pt x="3770542" y="1162954"/>
                  <a:pt x="3763494" y="1142617"/>
                  <a:pt x="3747682" y="1123185"/>
                </a:cubicBezTo>
                <a:cubicBezTo>
                  <a:pt x="3743872" y="1118613"/>
                  <a:pt x="3747302" y="1103945"/>
                  <a:pt x="3752064" y="1097087"/>
                </a:cubicBezTo>
                <a:cubicBezTo>
                  <a:pt x="3798548" y="1030980"/>
                  <a:pt x="3799692" y="994785"/>
                  <a:pt x="3755684" y="927155"/>
                </a:cubicBezTo>
                <a:cubicBezTo>
                  <a:pt x="3752826" y="922773"/>
                  <a:pt x="3749588" y="917059"/>
                  <a:pt x="3745206" y="915343"/>
                </a:cubicBezTo>
                <a:cubicBezTo>
                  <a:pt x="3717200" y="903722"/>
                  <a:pt x="3716438" y="878956"/>
                  <a:pt x="3714152" y="854379"/>
                </a:cubicBezTo>
                <a:close/>
                <a:moveTo>
                  <a:pt x="3761553" y="517851"/>
                </a:moveTo>
                <a:lnTo>
                  <a:pt x="3752635" y="556048"/>
                </a:lnTo>
                <a:cubicBezTo>
                  <a:pt x="3750539" y="564049"/>
                  <a:pt x="3745015" y="572623"/>
                  <a:pt x="3746157" y="580051"/>
                </a:cubicBezTo>
                <a:cubicBezTo>
                  <a:pt x="3749491" y="601579"/>
                  <a:pt x="3747062" y="622201"/>
                  <a:pt x="3742776" y="642538"/>
                </a:cubicBezTo>
                <a:lnTo>
                  <a:pt x="3730253" y="694928"/>
                </a:lnTo>
                <a:lnTo>
                  <a:pt x="3742777" y="642537"/>
                </a:lnTo>
                <a:cubicBezTo>
                  <a:pt x="3747063" y="622201"/>
                  <a:pt x="3749492" y="601578"/>
                  <a:pt x="3746158" y="580050"/>
                </a:cubicBezTo>
                <a:cubicBezTo>
                  <a:pt x="3745016" y="572622"/>
                  <a:pt x="3750540" y="564048"/>
                  <a:pt x="3752636" y="556047"/>
                </a:cubicBezTo>
                <a:close/>
                <a:moveTo>
                  <a:pt x="3774848" y="298169"/>
                </a:moveTo>
                <a:lnTo>
                  <a:pt x="3760065" y="313534"/>
                </a:lnTo>
                <a:cubicBezTo>
                  <a:pt x="3755873" y="316390"/>
                  <a:pt x="3758159" y="330299"/>
                  <a:pt x="3759493" y="338871"/>
                </a:cubicBezTo>
                <a:cubicBezTo>
                  <a:pt x="3760922" y="348396"/>
                  <a:pt x="3763447" y="357874"/>
                  <a:pt x="3765590" y="367328"/>
                </a:cubicBezTo>
                <a:lnTo>
                  <a:pt x="3769400" y="395640"/>
                </a:lnTo>
                <a:cubicBezTo>
                  <a:pt x="3769590" y="376781"/>
                  <a:pt x="3762352" y="357921"/>
                  <a:pt x="3759494" y="338870"/>
                </a:cubicBezTo>
                <a:cubicBezTo>
                  <a:pt x="3758160" y="330298"/>
                  <a:pt x="3755874" y="316389"/>
                  <a:pt x="3760066" y="313533"/>
                </a:cubicBezTo>
                <a:close/>
                <a:moveTo>
                  <a:pt x="3782393" y="281568"/>
                </a:moveTo>
                <a:lnTo>
                  <a:pt x="3777498" y="295415"/>
                </a:lnTo>
                <a:lnTo>
                  <a:pt x="3777499" y="295415"/>
                </a:lnTo>
                <a:close/>
                <a:moveTo>
                  <a:pt x="3769073" y="24486"/>
                </a:moveTo>
                <a:lnTo>
                  <a:pt x="3766810" y="74129"/>
                </a:lnTo>
                <a:cubicBezTo>
                  <a:pt x="3767733" y="91492"/>
                  <a:pt x="3770043" y="108703"/>
                  <a:pt x="3772734" y="125861"/>
                </a:cubicBezTo>
                <a:lnTo>
                  <a:pt x="3777129" y="153388"/>
                </a:lnTo>
                <a:lnTo>
                  <a:pt x="3785402" y="228944"/>
                </a:lnTo>
                <a:lnTo>
                  <a:pt x="3785402" y="228949"/>
                </a:lnTo>
                <a:lnTo>
                  <a:pt x="3785402" y="228948"/>
                </a:lnTo>
                <a:lnTo>
                  <a:pt x="3785402" y="228944"/>
                </a:lnTo>
                <a:lnTo>
                  <a:pt x="3780943" y="177271"/>
                </a:lnTo>
                <a:lnTo>
                  <a:pt x="3777129" y="153388"/>
                </a:lnTo>
                <a:lnTo>
                  <a:pt x="3776930" y="151569"/>
                </a:lnTo>
                <a:cubicBezTo>
                  <a:pt x="3772700" y="125876"/>
                  <a:pt x="3768195" y="100174"/>
                  <a:pt x="3766811" y="74129"/>
                </a:cubicBezTo>
                <a:close/>
                <a:moveTo>
                  <a:pt x="3766492" y="0"/>
                </a:moveTo>
                <a:lnTo>
                  <a:pt x="4230600" y="0"/>
                </a:lnTo>
                <a:lnTo>
                  <a:pt x="4229473" y="2817"/>
                </a:lnTo>
                <a:cubicBezTo>
                  <a:pt x="4221091" y="21486"/>
                  <a:pt x="4218423" y="43012"/>
                  <a:pt x="4215374" y="63587"/>
                </a:cubicBezTo>
                <a:cubicBezTo>
                  <a:pt x="4209850" y="101308"/>
                  <a:pt x="4206420" y="139219"/>
                  <a:pt x="4201468" y="176939"/>
                </a:cubicBezTo>
                <a:cubicBezTo>
                  <a:pt x="4200324" y="184941"/>
                  <a:pt x="4198230" y="194085"/>
                  <a:pt x="4193466" y="200182"/>
                </a:cubicBezTo>
                <a:cubicBezTo>
                  <a:pt x="4161461" y="241901"/>
                  <a:pt x="4152508" y="292579"/>
                  <a:pt x="4155554" y="340774"/>
                </a:cubicBezTo>
                <a:cubicBezTo>
                  <a:pt x="4157843" y="378686"/>
                  <a:pt x="4159557" y="415835"/>
                  <a:pt x="4156319" y="453364"/>
                </a:cubicBezTo>
                <a:cubicBezTo>
                  <a:pt x="4156127" y="456222"/>
                  <a:pt x="4156509" y="460032"/>
                  <a:pt x="4158033" y="462126"/>
                </a:cubicBezTo>
                <a:cubicBezTo>
                  <a:pt x="4168129" y="475081"/>
                  <a:pt x="4168891" y="488607"/>
                  <a:pt x="4170605" y="505182"/>
                </a:cubicBezTo>
                <a:cubicBezTo>
                  <a:pt x="4173083" y="528615"/>
                  <a:pt x="4171367" y="550141"/>
                  <a:pt x="4167177" y="571860"/>
                </a:cubicBezTo>
                <a:cubicBezTo>
                  <a:pt x="4164129" y="587672"/>
                  <a:pt x="4157843" y="603673"/>
                  <a:pt x="4149840" y="617772"/>
                </a:cubicBezTo>
                <a:cubicBezTo>
                  <a:pt x="4138600" y="637392"/>
                  <a:pt x="4134220" y="656255"/>
                  <a:pt x="4149078" y="674923"/>
                </a:cubicBezTo>
                <a:cubicBezTo>
                  <a:pt x="4164891" y="695116"/>
                  <a:pt x="4159367" y="717977"/>
                  <a:pt x="4159937" y="740268"/>
                </a:cubicBezTo>
                <a:cubicBezTo>
                  <a:pt x="4160129" y="749982"/>
                  <a:pt x="4159747" y="760270"/>
                  <a:pt x="4162223" y="769605"/>
                </a:cubicBezTo>
                <a:cubicBezTo>
                  <a:pt x="4169273" y="796655"/>
                  <a:pt x="4179941" y="822756"/>
                  <a:pt x="4184703" y="850189"/>
                </a:cubicBezTo>
                <a:cubicBezTo>
                  <a:pt x="4187370" y="865430"/>
                  <a:pt x="4182607" y="882384"/>
                  <a:pt x="4179179" y="898198"/>
                </a:cubicBezTo>
                <a:cubicBezTo>
                  <a:pt x="4175559" y="914200"/>
                  <a:pt x="4170035" y="930011"/>
                  <a:pt x="4164319" y="945444"/>
                </a:cubicBezTo>
                <a:cubicBezTo>
                  <a:pt x="4160509" y="955920"/>
                  <a:pt x="4156889" y="967350"/>
                  <a:pt x="4150030" y="975733"/>
                </a:cubicBezTo>
                <a:cubicBezTo>
                  <a:pt x="4134410" y="994785"/>
                  <a:pt x="4131742" y="1014406"/>
                  <a:pt x="4139934" y="1036887"/>
                </a:cubicBezTo>
                <a:cubicBezTo>
                  <a:pt x="4141268" y="1040315"/>
                  <a:pt x="4141268" y="1044315"/>
                  <a:pt x="4141458" y="1048125"/>
                </a:cubicBezTo>
                <a:cubicBezTo>
                  <a:pt x="4145458" y="1109091"/>
                  <a:pt x="4147936" y="1170051"/>
                  <a:pt x="4154032" y="1230633"/>
                </a:cubicBezTo>
                <a:cubicBezTo>
                  <a:pt x="4156509" y="1255206"/>
                  <a:pt x="4167367" y="1278829"/>
                  <a:pt x="4174225" y="1303024"/>
                </a:cubicBezTo>
                <a:cubicBezTo>
                  <a:pt x="4175559" y="1307978"/>
                  <a:pt x="4177655" y="1313504"/>
                  <a:pt x="4176701" y="1318456"/>
                </a:cubicBezTo>
                <a:cubicBezTo>
                  <a:pt x="4167177" y="1372368"/>
                  <a:pt x="4181083" y="1422854"/>
                  <a:pt x="4199372" y="1472575"/>
                </a:cubicBezTo>
                <a:cubicBezTo>
                  <a:pt x="4201278" y="1477717"/>
                  <a:pt x="4200706" y="1484004"/>
                  <a:pt x="4200324" y="1489720"/>
                </a:cubicBezTo>
                <a:cubicBezTo>
                  <a:pt x="4198992" y="1505724"/>
                  <a:pt x="4192324" y="1523059"/>
                  <a:pt x="4196324" y="1537537"/>
                </a:cubicBezTo>
                <a:cubicBezTo>
                  <a:pt x="4207374" y="1576019"/>
                  <a:pt x="4220709" y="1614120"/>
                  <a:pt x="4237473" y="1650317"/>
                </a:cubicBezTo>
                <a:cubicBezTo>
                  <a:pt x="4254428" y="1687086"/>
                  <a:pt x="4268716" y="1721185"/>
                  <a:pt x="4251572" y="1763287"/>
                </a:cubicBezTo>
                <a:cubicBezTo>
                  <a:pt x="4244331" y="1781194"/>
                  <a:pt x="4249476" y="1804816"/>
                  <a:pt x="4251380" y="1825393"/>
                </a:cubicBezTo>
                <a:cubicBezTo>
                  <a:pt x="4252904" y="1840441"/>
                  <a:pt x="4261478" y="1854920"/>
                  <a:pt x="4261478" y="1869780"/>
                </a:cubicBezTo>
                <a:cubicBezTo>
                  <a:pt x="4261478" y="1909408"/>
                  <a:pt x="4271574" y="1944649"/>
                  <a:pt x="4292149" y="1978940"/>
                </a:cubicBezTo>
                <a:cubicBezTo>
                  <a:pt x="4300149" y="1992279"/>
                  <a:pt x="4294815" y="2013043"/>
                  <a:pt x="4296911" y="2030378"/>
                </a:cubicBezTo>
                <a:cubicBezTo>
                  <a:pt x="4299387" y="2048668"/>
                  <a:pt x="4301673" y="2067525"/>
                  <a:pt x="4307200" y="2085054"/>
                </a:cubicBezTo>
                <a:cubicBezTo>
                  <a:pt x="4321678" y="2130393"/>
                  <a:pt x="4338061" y="2175163"/>
                  <a:pt x="4353301" y="2220312"/>
                </a:cubicBezTo>
                <a:cubicBezTo>
                  <a:pt x="4365876" y="2257459"/>
                  <a:pt x="4355969" y="2294039"/>
                  <a:pt x="4350635" y="2330806"/>
                </a:cubicBezTo>
                <a:cubicBezTo>
                  <a:pt x="4347205" y="2353859"/>
                  <a:pt x="4339013" y="2375383"/>
                  <a:pt x="4351205" y="2401292"/>
                </a:cubicBezTo>
                <a:cubicBezTo>
                  <a:pt x="4362827" y="2426059"/>
                  <a:pt x="4360159" y="2457492"/>
                  <a:pt x="4366446" y="2485307"/>
                </a:cubicBezTo>
                <a:cubicBezTo>
                  <a:pt x="4371780" y="2508742"/>
                  <a:pt x="4380354" y="2531409"/>
                  <a:pt x="4388736" y="2554079"/>
                </a:cubicBezTo>
                <a:cubicBezTo>
                  <a:pt x="4400167" y="2584942"/>
                  <a:pt x="4412167" y="2615421"/>
                  <a:pt x="4406453" y="2649143"/>
                </a:cubicBezTo>
                <a:cubicBezTo>
                  <a:pt x="4399975" y="2687436"/>
                  <a:pt x="4424359" y="2713723"/>
                  <a:pt x="4440554" y="2743826"/>
                </a:cubicBezTo>
                <a:cubicBezTo>
                  <a:pt x="4451602" y="2764590"/>
                  <a:pt x="4459795" y="2787259"/>
                  <a:pt x="4466653" y="2809930"/>
                </a:cubicBezTo>
                <a:cubicBezTo>
                  <a:pt x="4475607" y="2840219"/>
                  <a:pt x="4480941" y="2871462"/>
                  <a:pt x="4489704" y="2901943"/>
                </a:cubicBezTo>
                <a:cubicBezTo>
                  <a:pt x="4502848" y="2948047"/>
                  <a:pt x="4513136" y="2994722"/>
                  <a:pt x="4505896" y="3042728"/>
                </a:cubicBezTo>
                <a:cubicBezTo>
                  <a:pt x="4502658" y="3064827"/>
                  <a:pt x="4502848" y="3085403"/>
                  <a:pt x="4507612" y="3107500"/>
                </a:cubicBezTo>
                <a:cubicBezTo>
                  <a:pt x="4515422" y="3143695"/>
                  <a:pt x="4516375" y="3180844"/>
                  <a:pt x="4545521" y="3209993"/>
                </a:cubicBezTo>
                <a:cubicBezTo>
                  <a:pt x="4555810" y="3220280"/>
                  <a:pt x="4558476" y="3238758"/>
                  <a:pt x="4563810" y="3253809"/>
                </a:cubicBezTo>
                <a:cubicBezTo>
                  <a:pt x="4570098" y="3271145"/>
                  <a:pt x="4566858" y="3283908"/>
                  <a:pt x="4548570" y="3293244"/>
                </a:cubicBezTo>
                <a:cubicBezTo>
                  <a:pt x="4540379" y="3297434"/>
                  <a:pt x="4532377" y="3309437"/>
                  <a:pt x="4531043" y="3318771"/>
                </a:cubicBezTo>
                <a:cubicBezTo>
                  <a:pt x="4527043" y="3346776"/>
                  <a:pt x="4532949" y="3372495"/>
                  <a:pt x="4545904" y="3399546"/>
                </a:cubicBezTo>
                <a:cubicBezTo>
                  <a:pt x="4558096" y="3424883"/>
                  <a:pt x="4556762" y="3456508"/>
                  <a:pt x="4561524" y="3485275"/>
                </a:cubicBezTo>
                <a:cubicBezTo>
                  <a:pt x="4564954" y="3505657"/>
                  <a:pt x="4572002" y="3526042"/>
                  <a:pt x="4572002" y="3546617"/>
                </a:cubicBezTo>
                <a:cubicBezTo>
                  <a:pt x="4572002" y="3572146"/>
                  <a:pt x="4565906" y="3597482"/>
                  <a:pt x="4563620" y="3623201"/>
                </a:cubicBezTo>
                <a:cubicBezTo>
                  <a:pt x="4561716" y="3643204"/>
                  <a:pt x="4562478" y="3663589"/>
                  <a:pt x="4560192" y="3683591"/>
                </a:cubicBezTo>
                <a:cubicBezTo>
                  <a:pt x="4558476" y="3699976"/>
                  <a:pt x="4554096" y="3716168"/>
                  <a:pt x="4550476" y="3732361"/>
                </a:cubicBezTo>
                <a:cubicBezTo>
                  <a:pt x="4549142" y="3738267"/>
                  <a:pt x="4543997" y="3744173"/>
                  <a:pt x="4544759" y="3749506"/>
                </a:cubicBezTo>
                <a:cubicBezTo>
                  <a:pt x="4552952" y="3802467"/>
                  <a:pt x="4516375" y="3840569"/>
                  <a:pt x="4500182" y="3885338"/>
                </a:cubicBezTo>
                <a:cubicBezTo>
                  <a:pt x="4483035" y="3932394"/>
                  <a:pt x="4456747" y="3977925"/>
                  <a:pt x="4464557" y="4030503"/>
                </a:cubicBezTo>
                <a:cubicBezTo>
                  <a:pt x="4469319" y="4062318"/>
                  <a:pt x="4480369" y="4092989"/>
                  <a:pt x="4487038" y="4124614"/>
                </a:cubicBezTo>
                <a:cubicBezTo>
                  <a:pt x="4489324" y="4135854"/>
                  <a:pt x="4488942" y="4148427"/>
                  <a:pt x="4486656" y="4159667"/>
                </a:cubicBezTo>
                <a:cubicBezTo>
                  <a:pt x="4476177" y="4213961"/>
                  <a:pt x="4474653" y="4267493"/>
                  <a:pt x="4491800" y="4320837"/>
                </a:cubicBezTo>
                <a:cubicBezTo>
                  <a:pt x="4494658" y="4329979"/>
                  <a:pt x="4497324" y="4339695"/>
                  <a:pt x="4497324" y="4349222"/>
                </a:cubicBezTo>
                <a:cubicBezTo>
                  <a:pt x="4497324" y="4401419"/>
                  <a:pt x="4493324" y="4452665"/>
                  <a:pt x="4474653" y="4502579"/>
                </a:cubicBezTo>
                <a:cubicBezTo>
                  <a:pt x="4468367" y="4519343"/>
                  <a:pt x="4472367" y="4539728"/>
                  <a:pt x="4470843" y="4558207"/>
                </a:cubicBezTo>
                <a:cubicBezTo>
                  <a:pt x="4469511" y="4575351"/>
                  <a:pt x="4468939" y="4592878"/>
                  <a:pt x="4464557" y="4609452"/>
                </a:cubicBezTo>
                <a:cubicBezTo>
                  <a:pt x="4458081" y="4633647"/>
                  <a:pt x="4457319" y="4656126"/>
                  <a:pt x="4463033" y="4681083"/>
                </a:cubicBezTo>
                <a:cubicBezTo>
                  <a:pt x="4468367" y="4704895"/>
                  <a:pt x="4465701" y="4730614"/>
                  <a:pt x="4465891" y="4755381"/>
                </a:cubicBezTo>
                <a:cubicBezTo>
                  <a:pt x="4466081" y="4783004"/>
                  <a:pt x="4466271" y="4810627"/>
                  <a:pt x="4465319" y="4838250"/>
                </a:cubicBezTo>
                <a:cubicBezTo>
                  <a:pt x="4464939" y="4849300"/>
                  <a:pt x="4457319" y="4861873"/>
                  <a:pt x="4460367" y="4871019"/>
                </a:cubicBezTo>
                <a:cubicBezTo>
                  <a:pt x="4470653" y="4900546"/>
                  <a:pt x="4458271" y="4930075"/>
                  <a:pt x="4463795" y="4959602"/>
                </a:cubicBezTo>
                <a:cubicBezTo>
                  <a:pt x="4466653" y="4974082"/>
                  <a:pt x="4458843" y="4990465"/>
                  <a:pt x="4458081" y="5006086"/>
                </a:cubicBezTo>
                <a:cubicBezTo>
                  <a:pt x="4456747" y="5031614"/>
                  <a:pt x="4457319" y="5057141"/>
                  <a:pt x="4456937" y="5082670"/>
                </a:cubicBezTo>
                <a:cubicBezTo>
                  <a:pt x="4456747" y="5091052"/>
                  <a:pt x="4455985" y="5099245"/>
                  <a:pt x="4455602" y="5107627"/>
                </a:cubicBezTo>
                <a:cubicBezTo>
                  <a:pt x="4455222" y="5115057"/>
                  <a:pt x="4453508" y="5122867"/>
                  <a:pt x="4454840" y="5129916"/>
                </a:cubicBezTo>
                <a:cubicBezTo>
                  <a:pt x="4459605" y="5155445"/>
                  <a:pt x="4467415" y="5180591"/>
                  <a:pt x="4470463" y="5206308"/>
                </a:cubicBezTo>
                <a:cubicBezTo>
                  <a:pt x="4473129" y="5228597"/>
                  <a:pt x="4469511" y="5251650"/>
                  <a:pt x="4471415" y="5274129"/>
                </a:cubicBezTo>
                <a:cubicBezTo>
                  <a:pt x="4474653" y="5313754"/>
                  <a:pt x="4480369" y="5353379"/>
                  <a:pt x="4483989" y="5393005"/>
                </a:cubicBezTo>
                <a:cubicBezTo>
                  <a:pt x="4484751" y="5401579"/>
                  <a:pt x="4479987" y="5410531"/>
                  <a:pt x="4479607" y="5419295"/>
                </a:cubicBezTo>
                <a:cubicBezTo>
                  <a:pt x="4478655" y="5446728"/>
                  <a:pt x="4478463" y="5474161"/>
                  <a:pt x="4477893" y="5501594"/>
                </a:cubicBezTo>
                <a:cubicBezTo>
                  <a:pt x="4477701" y="5517215"/>
                  <a:pt x="4478273" y="5533027"/>
                  <a:pt x="4476559" y="5548460"/>
                </a:cubicBezTo>
                <a:cubicBezTo>
                  <a:pt x="4474273" y="5568842"/>
                  <a:pt x="4470843" y="5587321"/>
                  <a:pt x="4485703" y="5606372"/>
                </a:cubicBezTo>
                <a:cubicBezTo>
                  <a:pt x="4508754" y="5635711"/>
                  <a:pt x="4499800" y="5673050"/>
                  <a:pt x="4505134" y="5706959"/>
                </a:cubicBezTo>
                <a:cubicBezTo>
                  <a:pt x="4506468" y="5715723"/>
                  <a:pt x="4506658" y="5724678"/>
                  <a:pt x="4508182" y="5733440"/>
                </a:cubicBezTo>
                <a:cubicBezTo>
                  <a:pt x="4511040" y="5749634"/>
                  <a:pt x="4514278" y="5765635"/>
                  <a:pt x="4517519" y="5781830"/>
                </a:cubicBezTo>
                <a:cubicBezTo>
                  <a:pt x="4518089" y="5784686"/>
                  <a:pt x="4518281" y="5787924"/>
                  <a:pt x="4519233" y="5790592"/>
                </a:cubicBezTo>
                <a:cubicBezTo>
                  <a:pt x="4527233" y="5815169"/>
                  <a:pt x="4536377" y="5839361"/>
                  <a:pt x="4542855" y="5864318"/>
                </a:cubicBezTo>
                <a:cubicBezTo>
                  <a:pt x="4546094" y="5876511"/>
                  <a:pt x="4546476" y="5890037"/>
                  <a:pt x="4544759" y="5902610"/>
                </a:cubicBezTo>
                <a:cubicBezTo>
                  <a:pt x="4539807" y="5939377"/>
                  <a:pt x="4537711" y="5975764"/>
                  <a:pt x="4544951" y="6012723"/>
                </a:cubicBezTo>
                <a:cubicBezTo>
                  <a:pt x="4547808" y="6027392"/>
                  <a:pt x="4543045" y="6043776"/>
                  <a:pt x="4541331" y="6059397"/>
                </a:cubicBezTo>
                <a:cubicBezTo>
                  <a:pt x="4536759" y="6096736"/>
                  <a:pt x="4531805" y="6134075"/>
                  <a:pt x="4527425" y="6171605"/>
                </a:cubicBezTo>
                <a:cubicBezTo>
                  <a:pt x="4524757" y="6195037"/>
                  <a:pt x="4523233" y="6218660"/>
                  <a:pt x="4520567" y="6242093"/>
                </a:cubicBezTo>
                <a:cubicBezTo>
                  <a:pt x="4517327" y="6269144"/>
                  <a:pt x="4512374" y="6296005"/>
                  <a:pt x="4509706" y="6323058"/>
                </a:cubicBezTo>
                <a:cubicBezTo>
                  <a:pt x="4506658" y="6353919"/>
                  <a:pt x="4506088" y="6384972"/>
                  <a:pt x="4502848" y="6415833"/>
                </a:cubicBezTo>
                <a:cubicBezTo>
                  <a:pt x="4496562" y="6472225"/>
                  <a:pt x="4489132" y="6528424"/>
                  <a:pt x="4482083" y="6584812"/>
                </a:cubicBezTo>
                <a:cubicBezTo>
                  <a:pt x="4475225" y="6639488"/>
                  <a:pt x="4469129" y="6694164"/>
                  <a:pt x="4460557" y="6748458"/>
                </a:cubicBezTo>
                <a:cubicBezTo>
                  <a:pt x="4456937" y="6771319"/>
                  <a:pt x="4447030" y="6793035"/>
                  <a:pt x="4441506" y="6815516"/>
                </a:cubicBezTo>
                <a:lnTo>
                  <a:pt x="4431806" y="6858001"/>
                </a:lnTo>
                <a:lnTo>
                  <a:pt x="4259553" y="6858001"/>
                </a:lnTo>
                <a:lnTo>
                  <a:pt x="4265716" y="6812064"/>
                </a:lnTo>
                <a:lnTo>
                  <a:pt x="4265716" y="6812064"/>
                </a:lnTo>
                <a:lnTo>
                  <a:pt x="4265716" y="6812063"/>
                </a:lnTo>
                <a:cubicBezTo>
                  <a:pt x="4265240" y="6788417"/>
                  <a:pt x="4259954" y="6764841"/>
                  <a:pt x="4246238" y="6742552"/>
                </a:cubicBezTo>
                <a:lnTo>
                  <a:pt x="4232402" y="6702976"/>
                </a:lnTo>
                <a:lnTo>
                  <a:pt x="4235549" y="6683027"/>
                </a:lnTo>
                <a:cubicBezTo>
                  <a:pt x="4237915" y="6676306"/>
                  <a:pt x="4241666" y="6669496"/>
                  <a:pt x="4247000" y="6662542"/>
                </a:cubicBezTo>
                <a:cubicBezTo>
                  <a:pt x="4254334" y="6653111"/>
                  <a:pt x="4256191" y="6639108"/>
                  <a:pt x="4254095" y="6625225"/>
                </a:cubicBezTo>
                <a:lnTo>
                  <a:pt x="4254095" y="6625225"/>
                </a:lnTo>
                <a:lnTo>
                  <a:pt x="4254095" y="6625224"/>
                </a:lnTo>
                <a:cubicBezTo>
                  <a:pt x="4251999" y="6611342"/>
                  <a:pt x="4245951" y="6597578"/>
                  <a:pt x="4237473" y="6588625"/>
                </a:cubicBezTo>
                <a:lnTo>
                  <a:pt x="4214994" y="6564620"/>
                </a:lnTo>
                <a:lnTo>
                  <a:pt x="4214994" y="6564621"/>
                </a:lnTo>
                <a:cubicBezTo>
                  <a:pt x="4225281" y="6575479"/>
                  <a:pt x="4231377" y="6582147"/>
                  <a:pt x="4237473" y="6588626"/>
                </a:cubicBezTo>
                <a:lnTo>
                  <a:pt x="4254095" y="6625225"/>
                </a:lnTo>
                <a:lnTo>
                  <a:pt x="4254084" y="6645552"/>
                </a:lnTo>
                <a:cubicBezTo>
                  <a:pt x="4252965" y="6651967"/>
                  <a:pt x="4250667" y="6657825"/>
                  <a:pt x="4247000" y="6662541"/>
                </a:cubicBezTo>
                <a:cubicBezTo>
                  <a:pt x="4236332" y="6676448"/>
                  <a:pt x="4231997" y="6689783"/>
                  <a:pt x="4232402" y="6702976"/>
                </a:cubicBezTo>
                <a:lnTo>
                  <a:pt x="4232402" y="6702976"/>
                </a:lnTo>
                <a:lnTo>
                  <a:pt x="4232402" y="6702977"/>
                </a:lnTo>
                <a:cubicBezTo>
                  <a:pt x="4232807" y="6716169"/>
                  <a:pt x="4237951" y="6729219"/>
                  <a:pt x="4246238" y="6742553"/>
                </a:cubicBezTo>
                <a:cubicBezTo>
                  <a:pt x="4253096" y="6753698"/>
                  <a:pt x="4257847" y="6765164"/>
                  <a:pt x="4260942" y="6776800"/>
                </a:cubicBezTo>
                <a:lnTo>
                  <a:pt x="4265716" y="6812064"/>
                </a:lnTo>
                <a:lnTo>
                  <a:pt x="4259553" y="6858001"/>
                </a:lnTo>
                <a:lnTo>
                  <a:pt x="4259553" y="6858001"/>
                </a:lnTo>
                <a:lnTo>
                  <a:pt x="4259553" y="6858002"/>
                </a:lnTo>
                <a:lnTo>
                  <a:pt x="0" y="6858002"/>
                </a:lnTo>
                <a:lnTo>
                  <a:pt x="0" y="2"/>
                </a:lnTo>
                <a:lnTo>
                  <a:pt x="3766492" y="1"/>
                </a:lnTo>
                <a:lnTo>
                  <a:pt x="3769210" y="21486"/>
                </a:lnTo>
                <a:close/>
              </a:path>
            </a:pathLst>
          </a:custGeom>
          <a:effectLst>
            <a:outerShdw blurRad="381000" dist="152400" algn="l" rotWithShape="0">
              <a:prstClr val="black">
                <a:alpha val="10000"/>
              </a:prstClr>
            </a:outerShdw>
          </a:effectLst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40822D1-9EEA-4ECF-9360-D9AF87950D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705643" y="2991643"/>
            <a:ext cx="6858001" cy="874716"/>
          </a:xfrm>
          <a:custGeom>
            <a:avLst/>
            <a:gdLst>
              <a:gd name="connsiteX0" fmla="*/ 0 w 6858001"/>
              <a:gd name="connsiteY0" fmla="*/ 533314 h 874716"/>
              <a:gd name="connsiteX1" fmla="*/ 0 w 6858001"/>
              <a:gd name="connsiteY1" fmla="*/ 69206 h 874716"/>
              <a:gd name="connsiteX2" fmla="*/ 21486 w 6858001"/>
              <a:gd name="connsiteY2" fmla="*/ 71924 h 874716"/>
              <a:gd name="connsiteX3" fmla="*/ 228948 w 6858001"/>
              <a:gd name="connsiteY3" fmla="*/ 88116 h 874716"/>
              <a:gd name="connsiteX4" fmla="*/ 313533 w 6858001"/>
              <a:gd name="connsiteY4" fmla="*/ 62779 h 874716"/>
              <a:gd name="connsiteX5" fmla="*/ 338870 w 6858001"/>
              <a:gd name="connsiteY5" fmla="*/ 62207 h 874716"/>
              <a:gd name="connsiteX6" fmla="*/ 395640 w 6858001"/>
              <a:gd name="connsiteY6" fmla="*/ 72114 h 874716"/>
              <a:gd name="connsiteX7" fmla="*/ 512802 w 6858001"/>
              <a:gd name="connsiteY7" fmla="*/ 65446 h 874716"/>
              <a:gd name="connsiteX8" fmla="*/ 556047 w 6858001"/>
              <a:gd name="connsiteY8" fmla="*/ 55349 h 874716"/>
              <a:gd name="connsiteX9" fmla="*/ 580050 w 6858001"/>
              <a:gd name="connsiteY9" fmla="*/ 48871 h 874716"/>
              <a:gd name="connsiteX10" fmla="*/ 703308 w 6858001"/>
              <a:gd name="connsiteY10" fmla="*/ 30964 h 874716"/>
              <a:gd name="connsiteX11" fmla="*/ 758174 w 6858001"/>
              <a:gd name="connsiteY11" fmla="*/ 11724 h 874716"/>
              <a:gd name="connsiteX12" fmla="*/ 773035 w 6858001"/>
              <a:gd name="connsiteY12" fmla="*/ 8866 h 874716"/>
              <a:gd name="connsiteX13" fmla="*/ 854379 w 6858001"/>
              <a:gd name="connsiteY13" fmla="*/ 16866 h 874716"/>
              <a:gd name="connsiteX14" fmla="*/ 915343 w 6858001"/>
              <a:gd name="connsiteY14" fmla="*/ 47919 h 874716"/>
              <a:gd name="connsiteX15" fmla="*/ 927155 w 6858001"/>
              <a:gd name="connsiteY15" fmla="*/ 58397 h 874716"/>
              <a:gd name="connsiteX16" fmla="*/ 1097087 w 6858001"/>
              <a:gd name="connsiteY16" fmla="*/ 54777 h 874716"/>
              <a:gd name="connsiteX17" fmla="*/ 1123185 w 6858001"/>
              <a:gd name="connsiteY17" fmla="*/ 50395 h 874716"/>
              <a:gd name="connsiteX18" fmla="*/ 1249302 w 6858001"/>
              <a:gd name="connsiteY18" fmla="*/ 68684 h 874716"/>
              <a:gd name="connsiteX19" fmla="*/ 1286069 w 6858001"/>
              <a:gd name="connsiteY19" fmla="*/ 72304 h 874716"/>
              <a:gd name="connsiteX20" fmla="*/ 1417899 w 6858001"/>
              <a:gd name="connsiteY20" fmla="*/ 88688 h 874716"/>
              <a:gd name="connsiteX21" fmla="*/ 1436568 w 6858001"/>
              <a:gd name="connsiteY21" fmla="*/ 73448 h 874716"/>
              <a:gd name="connsiteX22" fmla="*/ 1490292 w 6858001"/>
              <a:gd name="connsiteY22" fmla="*/ 35154 h 874716"/>
              <a:gd name="connsiteX23" fmla="*/ 1596213 w 6858001"/>
              <a:gd name="connsiteY23" fmla="*/ 1245 h 874716"/>
              <a:gd name="connsiteX24" fmla="*/ 1624980 w 6858001"/>
              <a:gd name="connsiteY24" fmla="*/ 3150 h 874716"/>
              <a:gd name="connsiteX25" fmla="*/ 1697753 w 6858001"/>
              <a:gd name="connsiteY25" fmla="*/ 59731 h 874716"/>
              <a:gd name="connsiteX26" fmla="*/ 1733188 w 6858001"/>
              <a:gd name="connsiteY26" fmla="*/ 82400 h 874716"/>
              <a:gd name="connsiteX27" fmla="*/ 1833775 w 6858001"/>
              <a:gd name="connsiteY27" fmla="*/ 124121 h 874716"/>
              <a:gd name="connsiteX28" fmla="*/ 1842158 w 6858001"/>
              <a:gd name="connsiteY28" fmla="*/ 131742 h 874716"/>
              <a:gd name="connsiteX29" fmla="*/ 1916454 w 6858001"/>
              <a:gd name="connsiteY29" fmla="*/ 222233 h 874716"/>
              <a:gd name="connsiteX30" fmla="*/ 1933219 w 6858001"/>
              <a:gd name="connsiteY30" fmla="*/ 237663 h 874716"/>
              <a:gd name="connsiteX31" fmla="*/ 1953413 w 6858001"/>
              <a:gd name="connsiteY31" fmla="*/ 261668 h 874716"/>
              <a:gd name="connsiteX32" fmla="*/ 2016469 w 6858001"/>
              <a:gd name="connsiteY32" fmla="*/ 308151 h 874716"/>
              <a:gd name="connsiteX33" fmla="*/ 2094578 w 6858001"/>
              <a:gd name="connsiteY33" fmla="*/ 323010 h 874716"/>
              <a:gd name="connsiteX34" fmla="*/ 2188879 w 6858001"/>
              <a:gd name="connsiteY34" fmla="*/ 345681 h 874716"/>
              <a:gd name="connsiteX35" fmla="*/ 2228314 w 6858001"/>
              <a:gd name="connsiteY35" fmla="*/ 360921 h 874716"/>
              <a:gd name="connsiteX36" fmla="*/ 2334044 w 6858001"/>
              <a:gd name="connsiteY36" fmla="*/ 389878 h 874716"/>
              <a:gd name="connsiteX37" fmla="*/ 2409485 w 6858001"/>
              <a:gd name="connsiteY37" fmla="*/ 414263 h 874716"/>
              <a:gd name="connsiteX38" fmla="*/ 2518264 w 6858001"/>
              <a:gd name="connsiteY38" fmla="*/ 428552 h 874716"/>
              <a:gd name="connsiteX39" fmla="*/ 2571034 w 6858001"/>
              <a:gd name="connsiteY39" fmla="*/ 429122 h 874716"/>
              <a:gd name="connsiteX40" fmla="*/ 2668001 w 6858001"/>
              <a:gd name="connsiteY40" fmla="*/ 502276 h 874716"/>
              <a:gd name="connsiteX41" fmla="*/ 2745348 w 6858001"/>
              <a:gd name="connsiteY41" fmla="*/ 550666 h 874716"/>
              <a:gd name="connsiteX42" fmla="*/ 2826694 w 6858001"/>
              <a:gd name="connsiteY42" fmla="*/ 527233 h 874716"/>
              <a:gd name="connsiteX43" fmla="*/ 2848793 w 6858001"/>
              <a:gd name="connsiteY43" fmla="*/ 505134 h 874716"/>
              <a:gd name="connsiteX44" fmla="*/ 2982148 w 6858001"/>
              <a:gd name="connsiteY44" fmla="*/ 484179 h 874716"/>
              <a:gd name="connsiteX45" fmla="*/ 3172654 w 6858001"/>
              <a:gd name="connsiteY45" fmla="*/ 483417 h 874716"/>
              <a:gd name="connsiteX46" fmla="*/ 3489467 w 6858001"/>
              <a:gd name="connsiteY46" fmla="*/ 435790 h 874716"/>
              <a:gd name="connsiteX47" fmla="*/ 3544713 w 6858001"/>
              <a:gd name="connsiteY47" fmla="*/ 413691 h 874716"/>
              <a:gd name="connsiteX48" fmla="*/ 3606817 w 6858001"/>
              <a:gd name="connsiteY48" fmla="*/ 408167 h 874716"/>
              <a:gd name="connsiteX49" fmla="*/ 3630632 w 6858001"/>
              <a:gd name="connsiteY49" fmla="*/ 421693 h 874716"/>
              <a:gd name="connsiteX50" fmla="*/ 3734837 w 6858001"/>
              <a:gd name="connsiteY50" fmla="*/ 441886 h 874716"/>
              <a:gd name="connsiteX51" fmla="*/ 3754652 w 6858001"/>
              <a:gd name="connsiteY51" fmla="*/ 442268 h 874716"/>
              <a:gd name="connsiteX52" fmla="*/ 3822472 w 6858001"/>
              <a:gd name="connsiteY52" fmla="*/ 433694 h 874716"/>
              <a:gd name="connsiteX53" fmla="*/ 3885338 w 6858001"/>
              <a:gd name="connsiteY53" fmla="*/ 428742 h 874716"/>
              <a:gd name="connsiteX54" fmla="*/ 4043839 w 6858001"/>
              <a:gd name="connsiteY54" fmla="*/ 444934 h 874716"/>
              <a:gd name="connsiteX55" fmla="*/ 4165383 w 6858001"/>
              <a:gd name="connsiteY55" fmla="*/ 441124 h 874716"/>
              <a:gd name="connsiteX56" fmla="*/ 4221391 w 6858001"/>
              <a:gd name="connsiteY56" fmla="*/ 444934 h 874716"/>
              <a:gd name="connsiteX57" fmla="*/ 4253014 w 6858001"/>
              <a:gd name="connsiteY57" fmla="*/ 450650 h 874716"/>
              <a:gd name="connsiteX58" fmla="*/ 4324645 w 6858001"/>
              <a:gd name="connsiteY58" fmla="*/ 490466 h 874716"/>
              <a:gd name="connsiteX59" fmla="*/ 4363890 w 6858001"/>
              <a:gd name="connsiteY59" fmla="*/ 499420 h 874716"/>
              <a:gd name="connsiteX60" fmla="*/ 4482004 w 6858001"/>
              <a:gd name="connsiteY60" fmla="*/ 498658 h 874716"/>
              <a:gd name="connsiteX61" fmla="*/ 4659174 w 6858001"/>
              <a:gd name="connsiteY61" fmla="*/ 438648 h 874716"/>
              <a:gd name="connsiteX62" fmla="*/ 4677655 w 6858001"/>
              <a:gd name="connsiteY62" fmla="*/ 430646 h 874716"/>
              <a:gd name="connsiteX63" fmla="*/ 4767764 w 6858001"/>
              <a:gd name="connsiteY63" fmla="*/ 420739 h 874716"/>
              <a:gd name="connsiteX64" fmla="*/ 4828916 w 6858001"/>
              <a:gd name="connsiteY64" fmla="*/ 434266 h 874716"/>
              <a:gd name="connsiteX65" fmla="*/ 4912168 w 6858001"/>
              <a:gd name="connsiteY65" fmla="*/ 462271 h 874716"/>
              <a:gd name="connsiteX66" fmla="*/ 4987037 w 6858001"/>
              <a:gd name="connsiteY66" fmla="*/ 485703 h 874716"/>
              <a:gd name="connsiteX67" fmla="*/ 5041521 w 6858001"/>
              <a:gd name="connsiteY67" fmla="*/ 512182 h 874716"/>
              <a:gd name="connsiteX68" fmla="*/ 5166113 w 6858001"/>
              <a:gd name="connsiteY68" fmla="*/ 531615 h 874716"/>
              <a:gd name="connsiteX69" fmla="*/ 5179067 w 6858001"/>
              <a:gd name="connsiteY69" fmla="*/ 534853 h 874716"/>
              <a:gd name="connsiteX70" fmla="*/ 5272796 w 6858001"/>
              <a:gd name="connsiteY70" fmla="*/ 511230 h 874716"/>
              <a:gd name="connsiteX71" fmla="*/ 5385384 w 6858001"/>
              <a:gd name="connsiteY71" fmla="*/ 487227 h 874716"/>
              <a:gd name="connsiteX72" fmla="*/ 5425582 w 6858001"/>
              <a:gd name="connsiteY72" fmla="*/ 495418 h 874716"/>
              <a:gd name="connsiteX73" fmla="*/ 5480637 w 6858001"/>
              <a:gd name="connsiteY73" fmla="*/ 507040 h 874716"/>
              <a:gd name="connsiteX74" fmla="*/ 5531693 w 6858001"/>
              <a:gd name="connsiteY74" fmla="*/ 500944 h 874716"/>
              <a:gd name="connsiteX75" fmla="*/ 5562746 w 6858001"/>
              <a:gd name="connsiteY75" fmla="*/ 500372 h 874716"/>
              <a:gd name="connsiteX76" fmla="*/ 5704483 w 6858001"/>
              <a:gd name="connsiteY76" fmla="*/ 571620 h 874716"/>
              <a:gd name="connsiteX77" fmla="*/ 5740488 w 6858001"/>
              <a:gd name="connsiteY77" fmla="*/ 577526 h 874716"/>
              <a:gd name="connsiteX78" fmla="*/ 5760873 w 6858001"/>
              <a:gd name="connsiteY78" fmla="*/ 586291 h 874716"/>
              <a:gd name="connsiteX79" fmla="*/ 5883751 w 6858001"/>
              <a:gd name="connsiteY79" fmla="*/ 674686 h 874716"/>
              <a:gd name="connsiteX80" fmla="*/ 5935949 w 6858001"/>
              <a:gd name="connsiteY80" fmla="*/ 692592 h 874716"/>
              <a:gd name="connsiteX81" fmla="*/ 5993291 w 6858001"/>
              <a:gd name="connsiteY81" fmla="*/ 688972 h 874716"/>
              <a:gd name="connsiteX82" fmla="*/ 6026440 w 6858001"/>
              <a:gd name="connsiteY82" fmla="*/ 682496 h 874716"/>
              <a:gd name="connsiteX83" fmla="*/ 6108738 w 6858001"/>
              <a:gd name="connsiteY83" fmla="*/ 626296 h 874716"/>
              <a:gd name="connsiteX84" fmla="*/ 6155602 w 6858001"/>
              <a:gd name="connsiteY84" fmla="*/ 628202 h 874716"/>
              <a:gd name="connsiteX85" fmla="*/ 6228756 w 6858001"/>
              <a:gd name="connsiteY85" fmla="*/ 666873 h 874716"/>
              <a:gd name="connsiteX86" fmla="*/ 6361539 w 6858001"/>
              <a:gd name="connsiteY86" fmla="*/ 684210 h 874716"/>
              <a:gd name="connsiteX87" fmla="*/ 6428979 w 6858001"/>
              <a:gd name="connsiteY87" fmla="*/ 630106 h 874716"/>
              <a:gd name="connsiteX88" fmla="*/ 6463840 w 6858001"/>
              <a:gd name="connsiteY88" fmla="*/ 578098 h 874716"/>
              <a:gd name="connsiteX89" fmla="*/ 6564620 w 6858001"/>
              <a:gd name="connsiteY89" fmla="*/ 517708 h 874716"/>
              <a:gd name="connsiteX90" fmla="*/ 6588625 w 6858001"/>
              <a:gd name="connsiteY90" fmla="*/ 540187 h 874716"/>
              <a:gd name="connsiteX91" fmla="*/ 6662541 w 6858001"/>
              <a:gd name="connsiteY91" fmla="*/ 549714 h 874716"/>
              <a:gd name="connsiteX92" fmla="*/ 6742552 w 6858001"/>
              <a:gd name="connsiteY92" fmla="*/ 548952 h 874716"/>
              <a:gd name="connsiteX93" fmla="*/ 6812063 w 6858001"/>
              <a:gd name="connsiteY93" fmla="*/ 568430 h 874716"/>
              <a:gd name="connsiteX94" fmla="*/ 6858001 w 6858001"/>
              <a:gd name="connsiteY94" fmla="*/ 562267 h 874716"/>
              <a:gd name="connsiteX95" fmla="*/ 6858001 w 6858001"/>
              <a:gd name="connsiteY95" fmla="*/ 734520 h 874716"/>
              <a:gd name="connsiteX96" fmla="*/ 6815516 w 6858001"/>
              <a:gd name="connsiteY96" fmla="*/ 744220 h 874716"/>
              <a:gd name="connsiteX97" fmla="*/ 6748458 w 6858001"/>
              <a:gd name="connsiteY97" fmla="*/ 763271 h 874716"/>
              <a:gd name="connsiteX98" fmla="*/ 6584812 w 6858001"/>
              <a:gd name="connsiteY98" fmla="*/ 784797 h 874716"/>
              <a:gd name="connsiteX99" fmla="*/ 6415833 w 6858001"/>
              <a:gd name="connsiteY99" fmla="*/ 805562 h 874716"/>
              <a:gd name="connsiteX100" fmla="*/ 6323058 w 6858001"/>
              <a:gd name="connsiteY100" fmla="*/ 812420 h 874716"/>
              <a:gd name="connsiteX101" fmla="*/ 6242093 w 6858001"/>
              <a:gd name="connsiteY101" fmla="*/ 823281 h 874716"/>
              <a:gd name="connsiteX102" fmla="*/ 6171605 w 6858001"/>
              <a:gd name="connsiteY102" fmla="*/ 830139 h 874716"/>
              <a:gd name="connsiteX103" fmla="*/ 6059397 w 6858001"/>
              <a:gd name="connsiteY103" fmla="*/ 844045 h 874716"/>
              <a:gd name="connsiteX104" fmla="*/ 6012723 w 6858001"/>
              <a:gd name="connsiteY104" fmla="*/ 847665 h 874716"/>
              <a:gd name="connsiteX105" fmla="*/ 5902610 w 6858001"/>
              <a:gd name="connsiteY105" fmla="*/ 847473 h 874716"/>
              <a:gd name="connsiteX106" fmla="*/ 5864318 w 6858001"/>
              <a:gd name="connsiteY106" fmla="*/ 845569 h 874716"/>
              <a:gd name="connsiteX107" fmla="*/ 5790592 w 6858001"/>
              <a:gd name="connsiteY107" fmla="*/ 821947 h 874716"/>
              <a:gd name="connsiteX108" fmla="*/ 5781830 w 6858001"/>
              <a:gd name="connsiteY108" fmla="*/ 820233 h 874716"/>
              <a:gd name="connsiteX109" fmla="*/ 5733440 w 6858001"/>
              <a:gd name="connsiteY109" fmla="*/ 810896 h 874716"/>
              <a:gd name="connsiteX110" fmla="*/ 5706959 w 6858001"/>
              <a:gd name="connsiteY110" fmla="*/ 807848 h 874716"/>
              <a:gd name="connsiteX111" fmla="*/ 5606372 w 6858001"/>
              <a:gd name="connsiteY111" fmla="*/ 788417 h 874716"/>
              <a:gd name="connsiteX112" fmla="*/ 5548460 w 6858001"/>
              <a:gd name="connsiteY112" fmla="*/ 779273 h 874716"/>
              <a:gd name="connsiteX113" fmla="*/ 5501594 w 6858001"/>
              <a:gd name="connsiteY113" fmla="*/ 780607 h 874716"/>
              <a:gd name="connsiteX114" fmla="*/ 5419295 w 6858001"/>
              <a:gd name="connsiteY114" fmla="*/ 782321 h 874716"/>
              <a:gd name="connsiteX115" fmla="*/ 5393005 w 6858001"/>
              <a:gd name="connsiteY115" fmla="*/ 786703 h 874716"/>
              <a:gd name="connsiteX116" fmla="*/ 5274129 w 6858001"/>
              <a:gd name="connsiteY116" fmla="*/ 774129 h 874716"/>
              <a:gd name="connsiteX117" fmla="*/ 5206308 w 6858001"/>
              <a:gd name="connsiteY117" fmla="*/ 773177 h 874716"/>
              <a:gd name="connsiteX118" fmla="*/ 5129916 w 6858001"/>
              <a:gd name="connsiteY118" fmla="*/ 757554 h 874716"/>
              <a:gd name="connsiteX119" fmla="*/ 5107627 w 6858001"/>
              <a:gd name="connsiteY119" fmla="*/ 758316 h 874716"/>
              <a:gd name="connsiteX120" fmla="*/ 5082670 w 6858001"/>
              <a:gd name="connsiteY120" fmla="*/ 759651 h 874716"/>
              <a:gd name="connsiteX121" fmla="*/ 5006086 w 6858001"/>
              <a:gd name="connsiteY121" fmla="*/ 760795 h 874716"/>
              <a:gd name="connsiteX122" fmla="*/ 4959602 w 6858001"/>
              <a:gd name="connsiteY122" fmla="*/ 766509 h 874716"/>
              <a:gd name="connsiteX123" fmla="*/ 4871019 w 6858001"/>
              <a:gd name="connsiteY123" fmla="*/ 763081 h 874716"/>
              <a:gd name="connsiteX124" fmla="*/ 4838250 w 6858001"/>
              <a:gd name="connsiteY124" fmla="*/ 768033 h 874716"/>
              <a:gd name="connsiteX125" fmla="*/ 4755381 w 6858001"/>
              <a:gd name="connsiteY125" fmla="*/ 768605 h 874716"/>
              <a:gd name="connsiteX126" fmla="*/ 4681083 w 6858001"/>
              <a:gd name="connsiteY126" fmla="*/ 765747 h 874716"/>
              <a:gd name="connsiteX127" fmla="*/ 4609452 w 6858001"/>
              <a:gd name="connsiteY127" fmla="*/ 767271 h 874716"/>
              <a:gd name="connsiteX128" fmla="*/ 4558207 w 6858001"/>
              <a:gd name="connsiteY128" fmla="*/ 773557 h 874716"/>
              <a:gd name="connsiteX129" fmla="*/ 4502579 w 6858001"/>
              <a:gd name="connsiteY129" fmla="*/ 777367 h 874716"/>
              <a:gd name="connsiteX130" fmla="*/ 4349222 w 6858001"/>
              <a:gd name="connsiteY130" fmla="*/ 800038 h 874716"/>
              <a:gd name="connsiteX131" fmla="*/ 4320837 w 6858001"/>
              <a:gd name="connsiteY131" fmla="*/ 794514 h 874716"/>
              <a:gd name="connsiteX132" fmla="*/ 4159667 w 6858001"/>
              <a:gd name="connsiteY132" fmla="*/ 789370 h 874716"/>
              <a:gd name="connsiteX133" fmla="*/ 4124614 w 6858001"/>
              <a:gd name="connsiteY133" fmla="*/ 789752 h 874716"/>
              <a:gd name="connsiteX134" fmla="*/ 4030503 w 6858001"/>
              <a:gd name="connsiteY134" fmla="*/ 767271 h 874716"/>
              <a:gd name="connsiteX135" fmla="*/ 3885338 w 6858001"/>
              <a:gd name="connsiteY135" fmla="*/ 802896 h 874716"/>
              <a:gd name="connsiteX136" fmla="*/ 3749506 w 6858001"/>
              <a:gd name="connsiteY136" fmla="*/ 847473 h 874716"/>
              <a:gd name="connsiteX137" fmla="*/ 3732361 w 6858001"/>
              <a:gd name="connsiteY137" fmla="*/ 853190 h 874716"/>
              <a:gd name="connsiteX138" fmla="*/ 3683591 w 6858001"/>
              <a:gd name="connsiteY138" fmla="*/ 862906 h 874716"/>
              <a:gd name="connsiteX139" fmla="*/ 3623201 w 6858001"/>
              <a:gd name="connsiteY139" fmla="*/ 866334 h 874716"/>
              <a:gd name="connsiteX140" fmla="*/ 3546617 w 6858001"/>
              <a:gd name="connsiteY140" fmla="*/ 874716 h 874716"/>
              <a:gd name="connsiteX141" fmla="*/ 3485275 w 6858001"/>
              <a:gd name="connsiteY141" fmla="*/ 864238 h 874716"/>
              <a:gd name="connsiteX142" fmla="*/ 3399546 w 6858001"/>
              <a:gd name="connsiteY142" fmla="*/ 848618 h 874716"/>
              <a:gd name="connsiteX143" fmla="*/ 3318771 w 6858001"/>
              <a:gd name="connsiteY143" fmla="*/ 833757 h 874716"/>
              <a:gd name="connsiteX144" fmla="*/ 3293244 w 6858001"/>
              <a:gd name="connsiteY144" fmla="*/ 851284 h 874716"/>
              <a:gd name="connsiteX145" fmla="*/ 3253809 w 6858001"/>
              <a:gd name="connsiteY145" fmla="*/ 866524 h 874716"/>
              <a:gd name="connsiteX146" fmla="*/ 3209993 w 6858001"/>
              <a:gd name="connsiteY146" fmla="*/ 848235 h 874716"/>
              <a:gd name="connsiteX147" fmla="*/ 3107500 w 6858001"/>
              <a:gd name="connsiteY147" fmla="*/ 810326 h 874716"/>
              <a:gd name="connsiteX148" fmla="*/ 3042728 w 6858001"/>
              <a:gd name="connsiteY148" fmla="*/ 808610 h 874716"/>
              <a:gd name="connsiteX149" fmla="*/ 2901943 w 6858001"/>
              <a:gd name="connsiteY149" fmla="*/ 792418 h 874716"/>
              <a:gd name="connsiteX150" fmla="*/ 2809930 w 6858001"/>
              <a:gd name="connsiteY150" fmla="*/ 769367 h 874716"/>
              <a:gd name="connsiteX151" fmla="*/ 2743826 w 6858001"/>
              <a:gd name="connsiteY151" fmla="*/ 743268 h 874716"/>
              <a:gd name="connsiteX152" fmla="*/ 2649143 w 6858001"/>
              <a:gd name="connsiteY152" fmla="*/ 709167 h 874716"/>
              <a:gd name="connsiteX153" fmla="*/ 2554079 w 6858001"/>
              <a:gd name="connsiteY153" fmla="*/ 691450 h 874716"/>
              <a:gd name="connsiteX154" fmla="*/ 2485307 w 6858001"/>
              <a:gd name="connsiteY154" fmla="*/ 669160 h 874716"/>
              <a:gd name="connsiteX155" fmla="*/ 2401292 w 6858001"/>
              <a:gd name="connsiteY155" fmla="*/ 653919 h 874716"/>
              <a:gd name="connsiteX156" fmla="*/ 2330806 w 6858001"/>
              <a:gd name="connsiteY156" fmla="*/ 653349 h 874716"/>
              <a:gd name="connsiteX157" fmla="*/ 2220312 w 6858001"/>
              <a:gd name="connsiteY157" fmla="*/ 656015 h 874716"/>
              <a:gd name="connsiteX158" fmla="*/ 2085054 w 6858001"/>
              <a:gd name="connsiteY158" fmla="*/ 609914 h 874716"/>
              <a:gd name="connsiteX159" fmla="*/ 2030378 w 6858001"/>
              <a:gd name="connsiteY159" fmla="*/ 599625 h 874716"/>
              <a:gd name="connsiteX160" fmla="*/ 1978940 w 6858001"/>
              <a:gd name="connsiteY160" fmla="*/ 594863 h 874716"/>
              <a:gd name="connsiteX161" fmla="*/ 1869780 w 6858001"/>
              <a:gd name="connsiteY161" fmla="*/ 564192 h 874716"/>
              <a:gd name="connsiteX162" fmla="*/ 1825393 w 6858001"/>
              <a:gd name="connsiteY162" fmla="*/ 554094 h 874716"/>
              <a:gd name="connsiteX163" fmla="*/ 1763287 w 6858001"/>
              <a:gd name="connsiteY163" fmla="*/ 554286 h 874716"/>
              <a:gd name="connsiteX164" fmla="*/ 1650317 w 6858001"/>
              <a:gd name="connsiteY164" fmla="*/ 540187 h 874716"/>
              <a:gd name="connsiteX165" fmla="*/ 1537537 w 6858001"/>
              <a:gd name="connsiteY165" fmla="*/ 499038 h 874716"/>
              <a:gd name="connsiteX166" fmla="*/ 1489720 w 6858001"/>
              <a:gd name="connsiteY166" fmla="*/ 503038 h 874716"/>
              <a:gd name="connsiteX167" fmla="*/ 1472575 w 6858001"/>
              <a:gd name="connsiteY167" fmla="*/ 502086 h 874716"/>
              <a:gd name="connsiteX168" fmla="*/ 1318456 w 6858001"/>
              <a:gd name="connsiteY168" fmla="*/ 479415 h 874716"/>
              <a:gd name="connsiteX169" fmla="*/ 1303024 w 6858001"/>
              <a:gd name="connsiteY169" fmla="*/ 476939 h 874716"/>
              <a:gd name="connsiteX170" fmla="*/ 1230633 w 6858001"/>
              <a:gd name="connsiteY170" fmla="*/ 456746 h 874716"/>
              <a:gd name="connsiteX171" fmla="*/ 1048125 w 6858001"/>
              <a:gd name="connsiteY171" fmla="*/ 444172 h 874716"/>
              <a:gd name="connsiteX172" fmla="*/ 1036887 w 6858001"/>
              <a:gd name="connsiteY172" fmla="*/ 442648 h 874716"/>
              <a:gd name="connsiteX173" fmla="*/ 975733 w 6858001"/>
              <a:gd name="connsiteY173" fmla="*/ 452744 h 874716"/>
              <a:gd name="connsiteX174" fmla="*/ 945444 w 6858001"/>
              <a:gd name="connsiteY174" fmla="*/ 467033 h 874716"/>
              <a:gd name="connsiteX175" fmla="*/ 898198 w 6858001"/>
              <a:gd name="connsiteY175" fmla="*/ 481893 h 874716"/>
              <a:gd name="connsiteX176" fmla="*/ 850189 w 6858001"/>
              <a:gd name="connsiteY176" fmla="*/ 487417 h 874716"/>
              <a:gd name="connsiteX177" fmla="*/ 769605 w 6858001"/>
              <a:gd name="connsiteY177" fmla="*/ 464937 h 874716"/>
              <a:gd name="connsiteX178" fmla="*/ 740268 w 6858001"/>
              <a:gd name="connsiteY178" fmla="*/ 462651 h 874716"/>
              <a:gd name="connsiteX179" fmla="*/ 674923 w 6858001"/>
              <a:gd name="connsiteY179" fmla="*/ 451792 h 874716"/>
              <a:gd name="connsiteX180" fmla="*/ 617772 w 6858001"/>
              <a:gd name="connsiteY180" fmla="*/ 452554 h 874716"/>
              <a:gd name="connsiteX181" fmla="*/ 571860 w 6858001"/>
              <a:gd name="connsiteY181" fmla="*/ 469891 h 874716"/>
              <a:gd name="connsiteX182" fmla="*/ 505182 w 6858001"/>
              <a:gd name="connsiteY182" fmla="*/ 473319 h 874716"/>
              <a:gd name="connsiteX183" fmla="*/ 462126 w 6858001"/>
              <a:gd name="connsiteY183" fmla="*/ 460747 h 874716"/>
              <a:gd name="connsiteX184" fmla="*/ 453364 w 6858001"/>
              <a:gd name="connsiteY184" fmla="*/ 459033 h 874716"/>
              <a:gd name="connsiteX185" fmla="*/ 340774 w 6858001"/>
              <a:gd name="connsiteY185" fmla="*/ 458268 h 874716"/>
              <a:gd name="connsiteX186" fmla="*/ 200182 w 6858001"/>
              <a:gd name="connsiteY186" fmla="*/ 496180 h 874716"/>
              <a:gd name="connsiteX187" fmla="*/ 176939 w 6858001"/>
              <a:gd name="connsiteY187" fmla="*/ 504182 h 874716"/>
              <a:gd name="connsiteX188" fmla="*/ 63587 w 6858001"/>
              <a:gd name="connsiteY188" fmla="*/ 518088 h 874716"/>
              <a:gd name="connsiteX189" fmla="*/ 2817 w 6858001"/>
              <a:gd name="connsiteY189" fmla="*/ 532187 h 874716"/>
              <a:gd name="connsiteX190" fmla="*/ 0 w 6858001"/>
              <a:gd name="connsiteY190" fmla="*/ 533314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</a:cxnLst>
            <a:rect l="l" t="t" r="r" b="b"/>
            <a:pathLst>
              <a:path w="6858001" h="874716">
                <a:moveTo>
                  <a:pt x="0" y="533314"/>
                </a:moveTo>
                <a:lnTo>
                  <a:pt x="0" y="69206"/>
                </a:lnTo>
                <a:lnTo>
                  <a:pt x="21486" y="71924"/>
                </a:lnTo>
                <a:cubicBezTo>
                  <a:pt x="92546" y="60493"/>
                  <a:pt x="159604" y="87354"/>
                  <a:pt x="228948" y="88116"/>
                </a:cubicBezTo>
                <a:cubicBezTo>
                  <a:pt x="260382" y="88496"/>
                  <a:pt x="291435" y="94592"/>
                  <a:pt x="313533" y="62779"/>
                </a:cubicBezTo>
                <a:cubicBezTo>
                  <a:pt x="316389" y="58587"/>
                  <a:pt x="330298" y="60873"/>
                  <a:pt x="338870" y="62207"/>
                </a:cubicBezTo>
                <a:cubicBezTo>
                  <a:pt x="357921" y="65066"/>
                  <a:pt x="376781" y="72304"/>
                  <a:pt x="395640" y="72114"/>
                </a:cubicBezTo>
                <a:cubicBezTo>
                  <a:pt x="434695" y="71924"/>
                  <a:pt x="473939" y="68876"/>
                  <a:pt x="512802" y="65446"/>
                </a:cubicBezTo>
                <a:cubicBezTo>
                  <a:pt x="527470" y="64112"/>
                  <a:pt x="541569" y="58969"/>
                  <a:pt x="556047" y="55349"/>
                </a:cubicBezTo>
                <a:cubicBezTo>
                  <a:pt x="564048" y="53253"/>
                  <a:pt x="572622" y="47729"/>
                  <a:pt x="580050" y="48871"/>
                </a:cubicBezTo>
                <a:cubicBezTo>
                  <a:pt x="623106" y="55539"/>
                  <a:pt x="662541" y="39157"/>
                  <a:pt x="703308" y="30964"/>
                </a:cubicBezTo>
                <a:cubicBezTo>
                  <a:pt x="722169" y="27154"/>
                  <a:pt x="739886" y="18010"/>
                  <a:pt x="758174" y="11724"/>
                </a:cubicBezTo>
                <a:cubicBezTo>
                  <a:pt x="762936" y="10008"/>
                  <a:pt x="768271" y="8484"/>
                  <a:pt x="773035" y="8866"/>
                </a:cubicBezTo>
                <a:cubicBezTo>
                  <a:pt x="800276" y="11152"/>
                  <a:pt x="827329" y="14390"/>
                  <a:pt x="854379" y="16866"/>
                </a:cubicBezTo>
                <a:cubicBezTo>
                  <a:pt x="878956" y="19152"/>
                  <a:pt x="903722" y="19914"/>
                  <a:pt x="915343" y="47919"/>
                </a:cubicBezTo>
                <a:cubicBezTo>
                  <a:pt x="917059" y="52301"/>
                  <a:pt x="922773" y="55539"/>
                  <a:pt x="927155" y="58397"/>
                </a:cubicBezTo>
                <a:cubicBezTo>
                  <a:pt x="994785" y="102405"/>
                  <a:pt x="1030980" y="101261"/>
                  <a:pt x="1097087" y="54777"/>
                </a:cubicBezTo>
                <a:cubicBezTo>
                  <a:pt x="1103945" y="50015"/>
                  <a:pt x="1118613" y="46585"/>
                  <a:pt x="1123185" y="50395"/>
                </a:cubicBezTo>
                <a:cubicBezTo>
                  <a:pt x="1162049" y="82020"/>
                  <a:pt x="1204532" y="78590"/>
                  <a:pt x="1249302" y="68684"/>
                </a:cubicBezTo>
                <a:cubicBezTo>
                  <a:pt x="1260922" y="66018"/>
                  <a:pt x="1277307" y="66018"/>
                  <a:pt x="1286069" y="72304"/>
                </a:cubicBezTo>
                <a:cubicBezTo>
                  <a:pt x="1327790" y="101451"/>
                  <a:pt x="1372560" y="97261"/>
                  <a:pt x="1417899" y="88688"/>
                </a:cubicBezTo>
                <a:cubicBezTo>
                  <a:pt x="1424948" y="87354"/>
                  <a:pt x="1433522" y="80114"/>
                  <a:pt x="1436568" y="73448"/>
                </a:cubicBezTo>
                <a:cubicBezTo>
                  <a:pt x="1447428" y="49825"/>
                  <a:pt x="1467813" y="41823"/>
                  <a:pt x="1490292" y="35154"/>
                </a:cubicBezTo>
                <a:cubicBezTo>
                  <a:pt x="1525727" y="24296"/>
                  <a:pt x="1560588" y="11532"/>
                  <a:pt x="1596213" y="1245"/>
                </a:cubicBezTo>
                <a:cubicBezTo>
                  <a:pt x="1604978" y="-1231"/>
                  <a:pt x="1615836" y="293"/>
                  <a:pt x="1624980" y="3150"/>
                </a:cubicBezTo>
                <a:cubicBezTo>
                  <a:pt x="1656223" y="12866"/>
                  <a:pt x="1676036" y="37251"/>
                  <a:pt x="1697753" y="59731"/>
                </a:cubicBezTo>
                <a:cubicBezTo>
                  <a:pt x="1707279" y="69638"/>
                  <a:pt x="1720423" y="76686"/>
                  <a:pt x="1733188" y="82400"/>
                </a:cubicBezTo>
                <a:cubicBezTo>
                  <a:pt x="1766335" y="97071"/>
                  <a:pt x="1800246" y="110215"/>
                  <a:pt x="1833775" y="124121"/>
                </a:cubicBezTo>
                <a:cubicBezTo>
                  <a:pt x="1837013" y="125455"/>
                  <a:pt x="1839679" y="128884"/>
                  <a:pt x="1842158" y="131742"/>
                </a:cubicBezTo>
                <a:cubicBezTo>
                  <a:pt x="1866922" y="161843"/>
                  <a:pt x="1891497" y="192132"/>
                  <a:pt x="1916454" y="222233"/>
                </a:cubicBezTo>
                <a:cubicBezTo>
                  <a:pt x="1921216" y="227947"/>
                  <a:pt x="1928076" y="232139"/>
                  <a:pt x="1933219" y="237663"/>
                </a:cubicBezTo>
                <a:cubicBezTo>
                  <a:pt x="1940459" y="245283"/>
                  <a:pt x="1949603" y="252524"/>
                  <a:pt x="1953413" y="261668"/>
                </a:cubicBezTo>
                <a:cubicBezTo>
                  <a:pt x="1965224" y="290433"/>
                  <a:pt x="1987894" y="302817"/>
                  <a:pt x="2016469" y="308151"/>
                </a:cubicBezTo>
                <a:cubicBezTo>
                  <a:pt x="2042570" y="313104"/>
                  <a:pt x="2068669" y="317296"/>
                  <a:pt x="2094578" y="323010"/>
                </a:cubicBezTo>
                <a:cubicBezTo>
                  <a:pt x="2126201" y="329868"/>
                  <a:pt x="2157636" y="337298"/>
                  <a:pt x="2188879" y="345681"/>
                </a:cubicBezTo>
                <a:cubicBezTo>
                  <a:pt x="2202404" y="349301"/>
                  <a:pt x="2216692" y="353491"/>
                  <a:pt x="2228314" y="360921"/>
                </a:cubicBezTo>
                <a:cubicBezTo>
                  <a:pt x="2260890" y="381496"/>
                  <a:pt x="2295753" y="395402"/>
                  <a:pt x="2334044" y="389878"/>
                </a:cubicBezTo>
                <a:cubicBezTo>
                  <a:pt x="2364715" y="385496"/>
                  <a:pt x="2390434" y="396736"/>
                  <a:pt x="2409485" y="414263"/>
                </a:cubicBezTo>
                <a:cubicBezTo>
                  <a:pt x="2444158" y="446078"/>
                  <a:pt x="2481305" y="438838"/>
                  <a:pt x="2518264" y="428552"/>
                </a:cubicBezTo>
                <a:cubicBezTo>
                  <a:pt x="2537315" y="423217"/>
                  <a:pt x="2552935" y="423979"/>
                  <a:pt x="2571034" y="429122"/>
                </a:cubicBezTo>
                <a:cubicBezTo>
                  <a:pt x="2612945" y="441124"/>
                  <a:pt x="2640950" y="473701"/>
                  <a:pt x="2668001" y="502276"/>
                </a:cubicBezTo>
                <a:cubicBezTo>
                  <a:pt x="2691054" y="526661"/>
                  <a:pt x="2716963" y="540377"/>
                  <a:pt x="2745348" y="550666"/>
                </a:cubicBezTo>
                <a:cubicBezTo>
                  <a:pt x="2781163" y="563810"/>
                  <a:pt x="2809548" y="558858"/>
                  <a:pt x="2826694" y="527233"/>
                </a:cubicBezTo>
                <a:cubicBezTo>
                  <a:pt x="2831457" y="518278"/>
                  <a:pt x="2839839" y="507800"/>
                  <a:pt x="2848793" y="505134"/>
                </a:cubicBezTo>
                <a:cubicBezTo>
                  <a:pt x="2892037" y="491800"/>
                  <a:pt x="2935854" y="472367"/>
                  <a:pt x="2982148" y="484179"/>
                </a:cubicBezTo>
                <a:cubicBezTo>
                  <a:pt x="3046158" y="500372"/>
                  <a:pt x="3108644" y="499420"/>
                  <a:pt x="3172654" y="483417"/>
                </a:cubicBezTo>
                <a:cubicBezTo>
                  <a:pt x="3276480" y="457508"/>
                  <a:pt x="3380305" y="430076"/>
                  <a:pt x="3489467" y="435790"/>
                </a:cubicBezTo>
                <a:cubicBezTo>
                  <a:pt x="3507563" y="436742"/>
                  <a:pt x="3529090" y="425121"/>
                  <a:pt x="3544713" y="413691"/>
                </a:cubicBezTo>
                <a:cubicBezTo>
                  <a:pt x="3574622" y="391974"/>
                  <a:pt x="3573288" y="390258"/>
                  <a:pt x="3606817" y="408167"/>
                </a:cubicBezTo>
                <a:cubicBezTo>
                  <a:pt x="3614819" y="412549"/>
                  <a:pt x="3624725" y="415215"/>
                  <a:pt x="3630632" y="421693"/>
                </a:cubicBezTo>
                <a:cubicBezTo>
                  <a:pt x="3660731" y="454650"/>
                  <a:pt x="3697880" y="446648"/>
                  <a:pt x="3734837" y="441886"/>
                </a:cubicBezTo>
                <a:cubicBezTo>
                  <a:pt x="3741315" y="440934"/>
                  <a:pt x="3749125" y="439600"/>
                  <a:pt x="3754652" y="442268"/>
                </a:cubicBezTo>
                <a:cubicBezTo>
                  <a:pt x="3779607" y="454268"/>
                  <a:pt x="3800753" y="450078"/>
                  <a:pt x="3822472" y="433694"/>
                </a:cubicBezTo>
                <a:cubicBezTo>
                  <a:pt x="3841331" y="419597"/>
                  <a:pt x="3863049" y="411215"/>
                  <a:pt x="3885338" y="428742"/>
                </a:cubicBezTo>
                <a:cubicBezTo>
                  <a:pt x="3934870" y="467605"/>
                  <a:pt x="3987829" y="469509"/>
                  <a:pt x="4043839" y="444934"/>
                </a:cubicBezTo>
                <a:cubicBezTo>
                  <a:pt x="4083845" y="427407"/>
                  <a:pt x="4123280" y="423407"/>
                  <a:pt x="4165383" y="441124"/>
                </a:cubicBezTo>
                <a:cubicBezTo>
                  <a:pt x="4181576" y="447982"/>
                  <a:pt x="4202531" y="443410"/>
                  <a:pt x="4221391" y="444934"/>
                </a:cubicBezTo>
                <a:cubicBezTo>
                  <a:pt x="4232060" y="445696"/>
                  <a:pt x="4243872" y="445886"/>
                  <a:pt x="4253014" y="450650"/>
                </a:cubicBezTo>
                <a:cubicBezTo>
                  <a:pt x="4277401" y="462843"/>
                  <a:pt x="4300070" y="478463"/>
                  <a:pt x="4324645" y="490466"/>
                </a:cubicBezTo>
                <a:cubicBezTo>
                  <a:pt x="4336457" y="496180"/>
                  <a:pt x="4350554" y="499228"/>
                  <a:pt x="4363890" y="499420"/>
                </a:cubicBezTo>
                <a:cubicBezTo>
                  <a:pt x="4403325" y="500372"/>
                  <a:pt x="4442761" y="500372"/>
                  <a:pt x="4482004" y="498658"/>
                </a:cubicBezTo>
                <a:cubicBezTo>
                  <a:pt x="4546776" y="495990"/>
                  <a:pt x="4612500" y="495418"/>
                  <a:pt x="4659174" y="438648"/>
                </a:cubicBezTo>
                <a:cubicBezTo>
                  <a:pt x="4662986" y="434076"/>
                  <a:pt x="4671176" y="431408"/>
                  <a:pt x="4677655" y="430646"/>
                </a:cubicBezTo>
                <a:cubicBezTo>
                  <a:pt x="4707564" y="427027"/>
                  <a:pt x="4738235" y="426645"/>
                  <a:pt x="4767764" y="420739"/>
                </a:cubicBezTo>
                <a:cubicBezTo>
                  <a:pt x="4791386" y="415977"/>
                  <a:pt x="4811009" y="417501"/>
                  <a:pt x="4828916" y="434266"/>
                </a:cubicBezTo>
                <a:cubicBezTo>
                  <a:pt x="4852348" y="456364"/>
                  <a:pt x="4880925" y="469319"/>
                  <a:pt x="4912168" y="462271"/>
                </a:cubicBezTo>
                <a:cubicBezTo>
                  <a:pt x="4943409" y="455412"/>
                  <a:pt x="4963984" y="470271"/>
                  <a:pt x="4987037" y="485703"/>
                </a:cubicBezTo>
                <a:cubicBezTo>
                  <a:pt x="5003801" y="496942"/>
                  <a:pt x="5022852" y="511040"/>
                  <a:pt x="5041521" y="512182"/>
                </a:cubicBezTo>
                <a:cubicBezTo>
                  <a:pt x="5083814" y="514658"/>
                  <a:pt x="5120201" y="553904"/>
                  <a:pt x="5166113" y="531615"/>
                </a:cubicBezTo>
                <a:cubicBezTo>
                  <a:pt x="5169161" y="530091"/>
                  <a:pt x="5174685" y="533901"/>
                  <a:pt x="5179067" y="534853"/>
                </a:cubicBezTo>
                <a:cubicBezTo>
                  <a:pt x="5214121" y="542093"/>
                  <a:pt x="5247078" y="535043"/>
                  <a:pt x="5272796" y="511230"/>
                </a:cubicBezTo>
                <a:cubicBezTo>
                  <a:pt x="5306516" y="480177"/>
                  <a:pt x="5343855" y="477129"/>
                  <a:pt x="5385384" y="487227"/>
                </a:cubicBezTo>
                <a:cubicBezTo>
                  <a:pt x="5398721" y="490466"/>
                  <a:pt x="5412057" y="492752"/>
                  <a:pt x="5425582" y="495418"/>
                </a:cubicBezTo>
                <a:cubicBezTo>
                  <a:pt x="5443870" y="499228"/>
                  <a:pt x="5462351" y="503230"/>
                  <a:pt x="5480637" y="507040"/>
                </a:cubicBezTo>
                <a:cubicBezTo>
                  <a:pt x="5498356" y="510850"/>
                  <a:pt x="5517979" y="517326"/>
                  <a:pt x="5531693" y="500944"/>
                </a:cubicBezTo>
                <a:cubicBezTo>
                  <a:pt x="5543506" y="486845"/>
                  <a:pt x="5551888" y="488179"/>
                  <a:pt x="5562746" y="500372"/>
                </a:cubicBezTo>
                <a:cubicBezTo>
                  <a:pt x="5600467" y="543045"/>
                  <a:pt x="5646189" y="569716"/>
                  <a:pt x="5704483" y="571620"/>
                </a:cubicBezTo>
                <a:cubicBezTo>
                  <a:pt x="5716485" y="572002"/>
                  <a:pt x="5728678" y="574668"/>
                  <a:pt x="5740488" y="577526"/>
                </a:cubicBezTo>
                <a:cubicBezTo>
                  <a:pt x="5747728" y="579241"/>
                  <a:pt x="5756493" y="581147"/>
                  <a:pt x="5760873" y="586291"/>
                </a:cubicBezTo>
                <a:cubicBezTo>
                  <a:pt x="5794974" y="625534"/>
                  <a:pt x="5837457" y="652777"/>
                  <a:pt x="5883751" y="674686"/>
                </a:cubicBezTo>
                <a:cubicBezTo>
                  <a:pt x="5900323" y="682496"/>
                  <a:pt x="5918042" y="690306"/>
                  <a:pt x="5935949" y="692592"/>
                </a:cubicBezTo>
                <a:cubicBezTo>
                  <a:pt x="5954617" y="694878"/>
                  <a:pt x="5974240" y="691068"/>
                  <a:pt x="5993291" y="688972"/>
                </a:cubicBezTo>
                <a:cubicBezTo>
                  <a:pt x="6004531" y="687830"/>
                  <a:pt x="6017485" y="688020"/>
                  <a:pt x="6026440" y="682496"/>
                </a:cubicBezTo>
                <a:cubicBezTo>
                  <a:pt x="6054825" y="665159"/>
                  <a:pt x="6082258" y="646491"/>
                  <a:pt x="6108738" y="626296"/>
                </a:cubicBezTo>
                <a:cubicBezTo>
                  <a:pt x="6131409" y="608960"/>
                  <a:pt x="6135981" y="606483"/>
                  <a:pt x="6155602" y="628202"/>
                </a:cubicBezTo>
                <a:cubicBezTo>
                  <a:pt x="6175797" y="650491"/>
                  <a:pt x="6200944" y="662111"/>
                  <a:pt x="6228756" y="666873"/>
                </a:cubicBezTo>
                <a:cubicBezTo>
                  <a:pt x="6272764" y="674304"/>
                  <a:pt x="6317151" y="680590"/>
                  <a:pt x="6361539" y="684210"/>
                </a:cubicBezTo>
                <a:cubicBezTo>
                  <a:pt x="6401736" y="687448"/>
                  <a:pt x="6420977" y="669922"/>
                  <a:pt x="6428979" y="630106"/>
                </a:cubicBezTo>
                <a:cubicBezTo>
                  <a:pt x="6433551" y="608007"/>
                  <a:pt x="6439458" y="584003"/>
                  <a:pt x="6463840" y="578098"/>
                </a:cubicBezTo>
                <a:cubicBezTo>
                  <a:pt x="6503658" y="568572"/>
                  <a:pt x="6544997" y="564382"/>
                  <a:pt x="6564620" y="517708"/>
                </a:cubicBezTo>
                <a:cubicBezTo>
                  <a:pt x="6575478" y="527995"/>
                  <a:pt x="6582146" y="534091"/>
                  <a:pt x="6588625" y="540187"/>
                </a:cubicBezTo>
                <a:cubicBezTo>
                  <a:pt x="6606531" y="557142"/>
                  <a:pt x="6643678" y="564382"/>
                  <a:pt x="6662541" y="549714"/>
                </a:cubicBezTo>
                <a:cubicBezTo>
                  <a:pt x="6690354" y="528377"/>
                  <a:pt x="6715883" y="532377"/>
                  <a:pt x="6742552" y="548952"/>
                </a:cubicBezTo>
                <a:cubicBezTo>
                  <a:pt x="6764841" y="562668"/>
                  <a:pt x="6788417" y="567954"/>
                  <a:pt x="6812063" y="568430"/>
                </a:cubicBezTo>
                <a:lnTo>
                  <a:pt x="6858001" y="562267"/>
                </a:lnTo>
                <a:lnTo>
                  <a:pt x="6858001" y="734520"/>
                </a:lnTo>
                <a:lnTo>
                  <a:pt x="6815516" y="744220"/>
                </a:lnTo>
                <a:cubicBezTo>
                  <a:pt x="6793035" y="749744"/>
                  <a:pt x="6771319" y="759651"/>
                  <a:pt x="6748458" y="763271"/>
                </a:cubicBezTo>
                <a:cubicBezTo>
                  <a:pt x="6694164" y="771843"/>
                  <a:pt x="6639488" y="777939"/>
                  <a:pt x="6584812" y="784797"/>
                </a:cubicBezTo>
                <a:cubicBezTo>
                  <a:pt x="6528424" y="791846"/>
                  <a:pt x="6472225" y="799276"/>
                  <a:pt x="6415833" y="805562"/>
                </a:cubicBezTo>
                <a:cubicBezTo>
                  <a:pt x="6384972" y="808802"/>
                  <a:pt x="6353919" y="809372"/>
                  <a:pt x="6323058" y="812420"/>
                </a:cubicBezTo>
                <a:cubicBezTo>
                  <a:pt x="6296005" y="815088"/>
                  <a:pt x="6269144" y="820041"/>
                  <a:pt x="6242093" y="823281"/>
                </a:cubicBezTo>
                <a:cubicBezTo>
                  <a:pt x="6218660" y="825947"/>
                  <a:pt x="6195037" y="827471"/>
                  <a:pt x="6171605" y="830139"/>
                </a:cubicBezTo>
                <a:cubicBezTo>
                  <a:pt x="6134075" y="834519"/>
                  <a:pt x="6096736" y="839473"/>
                  <a:pt x="6059397" y="844045"/>
                </a:cubicBezTo>
                <a:cubicBezTo>
                  <a:pt x="6043776" y="845759"/>
                  <a:pt x="6027392" y="850522"/>
                  <a:pt x="6012723" y="847665"/>
                </a:cubicBezTo>
                <a:cubicBezTo>
                  <a:pt x="5975764" y="840425"/>
                  <a:pt x="5939377" y="842521"/>
                  <a:pt x="5902610" y="847473"/>
                </a:cubicBezTo>
                <a:cubicBezTo>
                  <a:pt x="5890037" y="849190"/>
                  <a:pt x="5876511" y="848808"/>
                  <a:pt x="5864318" y="845569"/>
                </a:cubicBezTo>
                <a:cubicBezTo>
                  <a:pt x="5839361" y="839091"/>
                  <a:pt x="5815169" y="829947"/>
                  <a:pt x="5790592" y="821947"/>
                </a:cubicBezTo>
                <a:cubicBezTo>
                  <a:pt x="5787924" y="820995"/>
                  <a:pt x="5784686" y="820803"/>
                  <a:pt x="5781830" y="820233"/>
                </a:cubicBezTo>
                <a:cubicBezTo>
                  <a:pt x="5765635" y="816992"/>
                  <a:pt x="5749634" y="813754"/>
                  <a:pt x="5733440" y="810896"/>
                </a:cubicBezTo>
                <a:cubicBezTo>
                  <a:pt x="5724678" y="809372"/>
                  <a:pt x="5715723" y="809182"/>
                  <a:pt x="5706959" y="807848"/>
                </a:cubicBezTo>
                <a:cubicBezTo>
                  <a:pt x="5673050" y="802514"/>
                  <a:pt x="5635711" y="811468"/>
                  <a:pt x="5606372" y="788417"/>
                </a:cubicBezTo>
                <a:cubicBezTo>
                  <a:pt x="5587321" y="773557"/>
                  <a:pt x="5568842" y="776987"/>
                  <a:pt x="5548460" y="779273"/>
                </a:cubicBezTo>
                <a:cubicBezTo>
                  <a:pt x="5533027" y="780987"/>
                  <a:pt x="5517215" y="780415"/>
                  <a:pt x="5501594" y="780607"/>
                </a:cubicBezTo>
                <a:cubicBezTo>
                  <a:pt x="5474161" y="781177"/>
                  <a:pt x="5446728" y="781369"/>
                  <a:pt x="5419295" y="782321"/>
                </a:cubicBezTo>
                <a:cubicBezTo>
                  <a:pt x="5410531" y="782701"/>
                  <a:pt x="5401579" y="787465"/>
                  <a:pt x="5393005" y="786703"/>
                </a:cubicBezTo>
                <a:cubicBezTo>
                  <a:pt x="5353379" y="783083"/>
                  <a:pt x="5313754" y="777367"/>
                  <a:pt x="5274129" y="774129"/>
                </a:cubicBezTo>
                <a:cubicBezTo>
                  <a:pt x="5251650" y="772225"/>
                  <a:pt x="5228597" y="775843"/>
                  <a:pt x="5206308" y="773177"/>
                </a:cubicBezTo>
                <a:cubicBezTo>
                  <a:pt x="5180591" y="770129"/>
                  <a:pt x="5155445" y="762319"/>
                  <a:pt x="5129916" y="757554"/>
                </a:cubicBezTo>
                <a:cubicBezTo>
                  <a:pt x="5122867" y="756222"/>
                  <a:pt x="5115057" y="757936"/>
                  <a:pt x="5107627" y="758316"/>
                </a:cubicBezTo>
                <a:cubicBezTo>
                  <a:pt x="5099245" y="758699"/>
                  <a:pt x="5091052" y="759461"/>
                  <a:pt x="5082670" y="759651"/>
                </a:cubicBezTo>
                <a:cubicBezTo>
                  <a:pt x="5057141" y="760033"/>
                  <a:pt x="5031614" y="759461"/>
                  <a:pt x="5006086" y="760795"/>
                </a:cubicBezTo>
                <a:cubicBezTo>
                  <a:pt x="4990465" y="761557"/>
                  <a:pt x="4974082" y="769367"/>
                  <a:pt x="4959602" y="766509"/>
                </a:cubicBezTo>
                <a:cubicBezTo>
                  <a:pt x="4930075" y="760985"/>
                  <a:pt x="4900546" y="773367"/>
                  <a:pt x="4871019" y="763081"/>
                </a:cubicBezTo>
                <a:cubicBezTo>
                  <a:pt x="4861873" y="760033"/>
                  <a:pt x="4849300" y="767653"/>
                  <a:pt x="4838250" y="768033"/>
                </a:cubicBezTo>
                <a:cubicBezTo>
                  <a:pt x="4810627" y="768985"/>
                  <a:pt x="4783004" y="768795"/>
                  <a:pt x="4755381" y="768605"/>
                </a:cubicBezTo>
                <a:cubicBezTo>
                  <a:pt x="4730614" y="768415"/>
                  <a:pt x="4704895" y="771081"/>
                  <a:pt x="4681083" y="765747"/>
                </a:cubicBezTo>
                <a:cubicBezTo>
                  <a:pt x="4656126" y="760033"/>
                  <a:pt x="4633647" y="760795"/>
                  <a:pt x="4609452" y="767271"/>
                </a:cubicBezTo>
                <a:cubicBezTo>
                  <a:pt x="4592878" y="771653"/>
                  <a:pt x="4575351" y="772225"/>
                  <a:pt x="4558207" y="773557"/>
                </a:cubicBezTo>
                <a:cubicBezTo>
                  <a:pt x="4539728" y="775081"/>
                  <a:pt x="4519343" y="771081"/>
                  <a:pt x="4502579" y="777367"/>
                </a:cubicBezTo>
                <a:cubicBezTo>
                  <a:pt x="4452665" y="796038"/>
                  <a:pt x="4401419" y="800038"/>
                  <a:pt x="4349222" y="800038"/>
                </a:cubicBezTo>
                <a:cubicBezTo>
                  <a:pt x="4339695" y="800038"/>
                  <a:pt x="4329979" y="797372"/>
                  <a:pt x="4320837" y="794514"/>
                </a:cubicBezTo>
                <a:cubicBezTo>
                  <a:pt x="4267493" y="777367"/>
                  <a:pt x="4213961" y="778891"/>
                  <a:pt x="4159667" y="789370"/>
                </a:cubicBezTo>
                <a:cubicBezTo>
                  <a:pt x="4148427" y="791656"/>
                  <a:pt x="4135854" y="792038"/>
                  <a:pt x="4124614" y="789752"/>
                </a:cubicBezTo>
                <a:cubicBezTo>
                  <a:pt x="4092989" y="783083"/>
                  <a:pt x="4062318" y="772033"/>
                  <a:pt x="4030503" y="767271"/>
                </a:cubicBezTo>
                <a:cubicBezTo>
                  <a:pt x="3977925" y="759461"/>
                  <a:pt x="3932394" y="785749"/>
                  <a:pt x="3885338" y="802896"/>
                </a:cubicBezTo>
                <a:cubicBezTo>
                  <a:pt x="3840569" y="819089"/>
                  <a:pt x="3802467" y="855666"/>
                  <a:pt x="3749506" y="847473"/>
                </a:cubicBezTo>
                <a:cubicBezTo>
                  <a:pt x="3744173" y="846711"/>
                  <a:pt x="3738267" y="851856"/>
                  <a:pt x="3732361" y="853190"/>
                </a:cubicBezTo>
                <a:cubicBezTo>
                  <a:pt x="3716168" y="856810"/>
                  <a:pt x="3699976" y="861190"/>
                  <a:pt x="3683591" y="862906"/>
                </a:cubicBezTo>
                <a:cubicBezTo>
                  <a:pt x="3663589" y="865192"/>
                  <a:pt x="3643204" y="864430"/>
                  <a:pt x="3623201" y="866334"/>
                </a:cubicBezTo>
                <a:cubicBezTo>
                  <a:pt x="3597482" y="868620"/>
                  <a:pt x="3572146" y="874716"/>
                  <a:pt x="3546617" y="874716"/>
                </a:cubicBezTo>
                <a:cubicBezTo>
                  <a:pt x="3526042" y="874716"/>
                  <a:pt x="3505657" y="867668"/>
                  <a:pt x="3485275" y="864238"/>
                </a:cubicBezTo>
                <a:cubicBezTo>
                  <a:pt x="3456508" y="859476"/>
                  <a:pt x="3424883" y="860810"/>
                  <a:pt x="3399546" y="848618"/>
                </a:cubicBezTo>
                <a:cubicBezTo>
                  <a:pt x="3372495" y="835663"/>
                  <a:pt x="3346776" y="829757"/>
                  <a:pt x="3318771" y="833757"/>
                </a:cubicBezTo>
                <a:cubicBezTo>
                  <a:pt x="3309437" y="835091"/>
                  <a:pt x="3297434" y="843093"/>
                  <a:pt x="3293244" y="851284"/>
                </a:cubicBezTo>
                <a:cubicBezTo>
                  <a:pt x="3283908" y="869572"/>
                  <a:pt x="3271145" y="872812"/>
                  <a:pt x="3253809" y="866524"/>
                </a:cubicBezTo>
                <a:cubicBezTo>
                  <a:pt x="3238758" y="861190"/>
                  <a:pt x="3220280" y="858524"/>
                  <a:pt x="3209993" y="848235"/>
                </a:cubicBezTo>
                <a:cubicBezTo>
                  <a:pt x="3180844" y="819089"/>
                  <a:pt x="3143695" y="818136"/>
                  <a:pt x="3107500" y="810326"/>
                </a:cubicBezTo>
                <a:cubicBezTo>
                  <a:pt x="3085403" y="805562"/>
                  <a:pt x="3064827" y="805372"/>
                  <a:pt x="3042728" y="808610"/>
                </a:cubicBezTo>
                <a:cubicBezTo>
                  <a:pt x="2994722" y="815850"/>
                  <a:pt x="2948047" y="805562"/>
                  <a:pt x="2901943" y="792418"/>
                </a:cubicBezTo>
                <a:cubicBezTo>
                  <a:pt x="2871462" y="783655"/>
                  <a:pt x="2840219" y="778321"/>
                  <a:pt x="2809930" y="769367"/>
                </a:cubicBezTo>
                <a:cubicBezTo>
                  <a:pt x="2787259" y="762509"/>
                  <a:pt x="2764590" y="754316"/>
                  <a:pt x="2743826" y="743268"/>
                </a:cubicBezTo>
                <a:cubicBezTo>
                  <a:pt x="2713723" y="727073"/>
                  <a:pt x="2687436" y="702689"/>
                  <a:pt x="2649143" y="709167"/>
                </a:cubicBezTo>
                <a:cubicBezTo>
                  <a:pt x="2615421" y="714881"/>
                  <a:pt x="2584942" y="702881"/>
                  <a:pt x="2554079" y="691450"/>
                </a:cubicBezTo>
                <a:cubicBezTo>
                  <a:pt x="2531409" y="683068"/>
                  <a:pt x="2508742" y="674494"/>
                  <a:pt x="2485307" y="669160"/>
                </a:cubicBezTo>
                <a:cubicBezTo>
                  <a:pt x="2457492" y="662873"/>
                  <a:pt x="2426059" y="665541"/>
                  <a:pt x="2401292" y="653919"/>
                </a:cubicBezTo>
                <a:cubicBezTo>
                  <a:pt x="2375383" y="641727"/>
                  <a:pt x="2353859" y="649919"/>
                  <a:pt x="2330806" y="653349"/>
                </a:cubicBezTo>
                <a:cubicBezTo>
                  <a:pt x="2294039" y="658683"/>
                  <a:pt x="2257459" y="668590"/>
                  <a:pt x="2220312" y="656015"/>
                </a:cubicBezTo>
                <a:cubicBezTo>
                  <a:pt x="2175163" y="640775"/>
                  <a:pt x="2130393" y="624392"/>
                  <a:pt x="2085054" y="609914"/>
                </a:cubicBezTo>
                <a:cubicBezTo>
                  <a:pt x="2067525" y="604387"/>
                  <a:pt x="2048668" y="602101"/>
                  <a:pt x="2030378" y="599625"/>
                </a:cubicBezTo>
                <a:cubicBezTo>
                  <a:pt x="2013043" y="597529"/>
                  <a:pt x="1992279" y="602863"/>
                  <a:pt x="1978940" y="594863"/>
                </a:cubicBezTo>
                <a:cubicBezTo>
                  <a:pt x="1944649" y="574288"/>
                  <a:pt x="1909408" y="564192"/>
                  <a:pt x="1869780" y="564192"/>
                </a:cubicBezTo>
                <a:cubicBezTo>
                  <a:pt x="1854920" y="564192"/>
                  <a:pt x="1840441" y="555618"/>
                  <a:pt x="1825393" y="554094"/>
                </a:cubicBezTo>
                <a:cubicBezTo>
                  <a:pt x="1804816" y="552190"/>
                  <a:pt x="1781194" y="547045"/>
                  <a:pt x="1763287" y="554286"/>
                </a:cubicBezTo>
                <a:cubicBezTo>
                  <a:pt x="1721185" y="571430"/>
                  <a:pt x="1687086" y="557142"/>
                  <a:pt x="1650317" y="540187"/>
                </a:cubicBezTo>
                <a:cubicBezTo>
                  <a:pt x="1614120" y="523423"/>
                  <a:pt x="1576019" y="510088"/>
                  <a:pt x="1537537" y="499038"/>
                </a:cubicBezTo>
                <a:cubicBezTo>
                  <a:pt x="1523059" y="495038"/>
                  <a:pt x="1505724" y="501706"/>
                  <a:pt x="1489720" y="503038"/>
                </a:cubicBezTo>
                <a:cubicBezTo>
                  <a:pt x="1484004" y="503420"/>
                  <a:pt x="1477717" y="503992"/>
                  <a:pt x="1472575" y="502086"/>
                </a:cubicBezTo>
                <a:cubicBezTo>
                  <a:pt x="1422854" y="483797"/>
                  <a:pt x="1372368" y="469891"/>
                  <a:pt x="1318456" y="479415"/>
                </a:cubicBezTo>
                <a:cubicBezTo>
                  <a:pt x="1313504" y="480369"/>
                  <a:pt x="1307978" y="478273"/>
                  <a:pt x="1303024" y="476939"/>
                </a:cubicBezTo>
                <a:cubicBezTo>
                  <a:pt x="1278829" y="470081"/>
                  <a:pt x="1255206" y="459223"/>
                  <a:pt x="1230633" y="456746"/>
                </a:cubicBezTo>
                <a:cubicBezTo>
                  <a:pt x="1170051" y="450650"/>
                  <a:pt x="1109091" y="448172"/>
                  <a:pt x="1048125" y="444172"/>
                </a:cubicBezTo>
                <a:cubicBezTo>
                  <a:pt x="1044315" y="443982"/>
                  <a:pt x="1040315" y="443982"/>
                  <a:pt x="1036887" y="442648"/>
                </a:cubicBezTo>
                <a:cubicBezTo>
                  <a:pt x="1014406" y="434456"/>
                  <a:pt x="994785" y="437124"/>
                  <a:pt x="975733" y="452744"/>
                </a:cubicBezTo>
                <a:cubicBezTo>
                  <a:pt x="967350" y="459603"/>
                  <a:pt x="955920" y="463223"/>
                  <a:pt x="945444" y="467033"/>
                </a:cubicBezTo>
                <a:cubicBezTo>
                  <a:pt x="930011" y="472749"/>
                  <a:pt x="914200" y="478273"/>
                  <a:pt x="898198" y="481893"/>
                </a:cubicBezTo>
                <a:cubicBezTo>
                  <a:pt x="882384" y="485321"/>
                  <a:pt x="865430" y="490084"/>
                  <a:pt x="850189" y="487417"/>
                </a:cubicBezTo>
                <a:cubicBezTo>
                  <a:pt x="822756" y="482655"/>
                  <a:pt x="796655" y="471987"/>
                  <a:pt x="769605" y="464937"/>
                </a:cubicBezTo>
                <a:cubicBezTo>
                  <a:pt x="760270" y="462461"/>
                  <a:pt x="749982" y="462843"/>
                  <a:pt x="740268" y="462651"/>
                </a:cubicBezTo>
                <a:cubicBezTo>
                  <a:pt x="717977" y="462081"/>
                  <a:pt x="695116" y="467605"/>
                  <a:pt x="674923" y="451792"/>
                </a:cubicBezTo>
                <a:cubicBezTo>
                  <a:pt x="656255" y="436934"/>
                  <a:pt x="637392" y="441314"/>
                  <a:pt x="617772" y="452554"/>
                </a:cubicBezTo>
                <a:cubicBezTo>
                  <a:pt x="603673" y="460557"/>
                  <a:pt x="587672" y="466843"/>
                  <a:pt x="571860" y="469891"/>
                </a:cubicBezTo>
                <a:cubicBezTo>
                  <a:pt x="550141" y="474081"/>
                  <a:pt x="528615" y="475797"/>
                  <a:pt x="505182" y="473319"/>
                </a:cubicBezTo>
                <a:cubicBezTo>
                  <a:pt x="488607" y="471605"/>
                  <a:pt x="475081" y="470843"/>
                  <a:pt x="462126" y="460747"/>
                </a:cubicBezTo>
                <a:cubicBezTo>
                  <a:pt x="460032" y="459223"/>
                  <a:pt x="456222" y="458841"/>
                  <a:pt x="453364" y="459033"/>
                </a:cubicBezTo>
                <a:cubicBezTo>
                  <a:pt x="415835" y="462271"/>
                  <a:pt x="378686" y="460557"/>
                  <a:pt x="340774" y="458268"/>
                </a:cubicBezTo>
                <a:cubicBezTo>
                  <a:pt x="292579" y="455222"/>
                  <a:pt x="241901" y="464175"/>
                  <a:pt x="200182" y="496180"/>
                </a:cubicBezTo>
                <a:cubicBezTo>
                  <a:pt x="194085" y="500944"/>
                  <a:pt x="184941" y="503038"/>
                  <a:pt x="176939" y="504182"/>
                </a:cubicBezTo>
                <a:cubicBezTo>
                  <a:pt x="139219" y="509134"/>
                  <a:pt x="101308" y="512564"/>
                  <a:pt x="63587" y="518088"/>
                </a:cubicBezTo>
                <a:cubicBezTo>
                  <a:pt x="43012" y="521137"/>
                  <a:pt x="21486" y="523805"/>
                  <a:pt x="2817" y="532187"/>
                </a:cubicBezTo>
                <a:lnTo>
                  <a:pt x="0" y="53331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C292A62-7F34-4E30-BE04-48164A1DAF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705643" y="2991644"/>
            <a:ext cx="6858001" cy="874716"/>
          </a:xfrm>
          <a:custGeom>
            <a:avLst/>
            <a:gdLst>
              <a:gd name="connsiteX0" fmla="*/ 0 w 6858001"/>
              <a:gd name="connsiteY0" fmla="*/ 533314 h 874716"/>
              <a:gd name="connsiteX1" fmla="*/ 0 w 6858001"/>
              <a:gd name="connsiteY1" fmla="*/ 69206 h 874716"/>
              <a:gd name="connsiteX2" fmla="*/ 21486 w 6858001"/>
              <a:gd name="connsiteY2" fmla="*/ 71924 h 874716"/>
              <a:gd name="connsiteX3" fmla="*/ 228948 w 6858001"/>
              <a:gd name="connsiteY3" fmla="*/ 88116 h 874716"/>
              <a:gd name="connsiteX4" fmla="*/ 313533 w 6858001"/>
              <a:gd name="connsiteY4" fmla="*/ 62779 h 874716"/>
              <a:gd name="connsiteX5" fmla="*/ 338870 w 6858001"/>
              <a:gd name="connsiteY5" fmla="*/ 62207 h 874716"/>
              <a:gd name="connsiteX6" fmla="*/ 395640 w 6858001"/>
              <a:gd name="connsiteY6" fmla="*/ 72114 h 874716"/>
              <a:gd name="connsiteX7" fmla="*/ 512802 w 6858001"/>
              <a:gd name="connsiteY7" fmla="*/ 65446 h 874716"/>
              <a:gd name="connsiteX8" fmla="*/ 556047 w 6858001"/>
              <a:gd name="connsiteY8" fmla="*/ 55349 h 874716"/>
              <a:gd name="connsiteX9" fmla="*/ 580050 w 6858001"/>
              <a:gd name="connsiteY9" fmla="*/ 48871 h 874716"/>
              <a:gd name="connsiteX10" fmla="*/ 703308 w 6858001"/>
              <a:gd name="connsiteY10" fmla="*/ 30964 h 874716"/>
              <a:gd name="connsiteX11" fmla="*/ 758174 w 6858001"/>
              <a:gd name="connsiteY11" fmla="*/ 11724 h 874716"/>
              <a:gd name="connsiteX12" fmla="*/ 773035 w 6858001"/>
              <a:gd name="connsiteY12" fmla="*/ 8866 h 874716"/>
              <a:gd name="connsiteX13" fmla="*/ 854379 w 6858001"/>
              <a:gd name="connsiteY13" fmla="*/ 16866 h 874716"/>
              <a:gd name="connsiteX14" fmla="*/ 915343 w 6858001"/>
              <a:gd name="connsiteY14" fmla="*/ 47919 h 874716"/>
              <a:gd name="connsiteX15" fmla="*/ 927155 w 6858001"/>
              <a:gd name="connsiteY15" fmla="*/ 58397 h 874716"/>
              <a:gd name="connsiteX16" fmla="*/ 1097087 w 6858001"/>
              <a:gd name="connsiteY16" fmla="*/ 54777 h 874716"/>
              <a:gd name="connsiteX17" fmla="*/ 1123185 w 6858001"/>
              <a:gd name="connsiteY17" fmla="*/ 50395 h 874716"/>
              <a:gd name="connsiteX18" fmla="*/ 1249302 w 6858001"/>
              <a:gd name="connsiteY18" fmla="*/ 68684 h 874716"/>
              <a:gd name="connsiteX19" fmla="*/ 1286069 w 6858001"/>
              <a:gd name="connsiteY19" fmla="*/ 72304 h 874716"/>
              <a:gd name="connsiteX20" fmla="*/ 1417899 w 6858001"/>
              <a:gd name="connsiteY20" fmla="*/ 88688 h 874716"/>
              <a:gd name="connsiteX21" fmla="*/ 1436568 w 6858001"/>
              <a:gd name="connsiteY21" fmla="*/ 73448 h 874716"/>
              <a:gd name="connsiteX22" fmla="*/ 1490292 w 6858001"/>
              <a:gd name="connsiteY22" fmla="*/ 35154 h 874716"/>
              <a:gd name="connsiteX23" fmla="*/ 1596213 w 6858001"/>
              <a:gd name="connsiteY23" fmla="*/ 1245 h 874716"/>
              <a:gd name="connsiteX24" fmla="*/ 1624980 w 6858001"/>
              <a:gd name="connsiteY24" fmla="*/ 3150 h 874716"/>
              <a:gd name="connsiteX25" fmla="*/ 1697753 w 6858001"/>
              <a:gd name="connsiteY25" fmla="*/ 59731 h 874716"/>
              <a:gd name="connsiteX26" fmla="*/ 1733188 w 6858001"/>
              <a:gd name="connsiteY26" fmla="*/ 82400 h 874716"/>
              <a:gd name="connsiteX27" fmla="*/ 1833775 w 6858001"/>
              <a:gd name="connsiteY27" fmla="*/ 124121 h 874716"/>
              <a:gd name="connsiteX28" fmla="*/ 1842158 w 6858001"/>
              <a:gd name="connsiteY28" fmla="*/ 131742 h 874716"/>
              <a:gd name="connsiteX29" fmla="*/ 1916454 w 6858001"/>
              <a:gd name="connsiteY29" fmla="*/ 222233 h 874716"/>
              <a:gd name="connsiteX30" fmla="*/ 1933219 w 6858001"/>
              <a:gd name="connsiteY30" fmla="*/ 237663 h 874716"/>
              <a:gd name="connsiteX31" fmla="*/ 1953413 w 6858001"/>
              <a:gd name="connsiteY31" fmla="*/ 261668 h 874716"/>
              <a:gd name="connsiteX32" fmla="*/ 2016469 w 6858001"/>
              <a:gd name="connsiteY32" fmla="*/ 308151 h 874716"/>
              <a:gd name="connsiteX33" fmla="*/ 2094578 w 6858001"/>
              <a:gd name="connsiteY33" fmla="*/ 323010 h 874716"/>
              <a:gd name="connsiteX34" fmla="*/ 2188879 w 6858001"/>
              <a:gd name="connsiteY34" fmla="*/ 345681 h 874716"/>
              <a:gd name="connsiteX35" fmla="*/ 2228314 w 6858001"/>
              <a:gd name="connsiteY35" fmla="*/ 360921 h 874716"/>
              <a:gd name="connsiteX36" fmla="*/ 2334044 w 6858001"/>
              <a:gd name="connsiteY36" fmla="*/ 389878 h 874716"/>
              <a:gd name="connsiteX37" fmla="*/ 2409485 w 6858001"/>
              <a:gd name="connsiteY37" fmla="*/ 414263 h 874716"/>
              <a:gd name="connsiteX38" fmla="*/ 2518264 w 6858001"/>
              <a:gd name="connsiteY38" fmla="*/ 428552 h 874716"/>
              <a:gd name="connsiteX39" fmla="*/ 2571034 w 6858001"/>
              <a:gd name="connsiteY39" fmla="*/ 429122 h 874716"/>
              <a:gd name="connsiteX40" fmla="*/ 2668001 w 6858001"/>
              <a:gd name="connsiteY40" fmla="*/ 502276 h 874716"/>
              <a:gd name="connsiteX41" fmla="*/ 2745348 w 6858001"/>
              <a:gd name="connsiteY41" fmla="*/ 550666 h 874716"/>
              <a:gd name="connsiteX42" fmla="*/ 2826694 w 6858001"/>
              <a:gd name="connsiteY42" fmla="*/ 527233 h 874716"/>
              <a:gd name="connsiteX43" fmla="*/ 2848793 w 6858001"/>
              <a:gd name="connsiteY43" fmla="*/ 505134 h 874716"/>
              <a:gd name="connsiteX44" fmla="*/ 2982148 w 6858001"/>
              <a:gd name="connsiteY44" fmla="*/ 484179 h 874716"/>
              <a:gd name="connsiteX45" fmla="*/ 3172654 w 6858001"/>
              <a:gd name="connsiteY45" fmla="*/ 483417 h 874716"/>
              <a:gd name="connsiteX46" fmla="*/ 3489467 w 6858001"/>
              <a:gd name="connsiteY46" fmla="*/ 435790 h 874716"/>
              <a:gd name="connsiteX47" fmla="*/ 3544713 w 6858001"/>
              <a:gd name="connsiteY47" fmla="*/ 413691 h 874716"/>
              <a:gd name="connsiteX48" fmla="*/ 3606817 w 6858001"/>
              <a:gd name="connsiteY48" fmla="*/ 408167 h 874716"/>
              <a:gd name="connsiteX49" fmla="*/ 3630632 w 6858001"/>
              <a:gd name="connsiteY49" fmla="*/ 421693 h 874716"/>
              <a:gd name="connsiteX50" fmla="*/ 3734837 w 6858001"/>
              <a:gd name="connsiteY50" fmla="*/ 441886 h 874716"/>
              <a:gd name="connsiteX51" fmla="*/ 3754652 w 6858001"/>
              <a:gd name="connsiteY51" fmla="*/ 442268 h 874716"/>
              <a:gd name="connsiteX52" fmla="*/ 3822472 w 6858001"/>
              <a:gd name="connsiteY52" fmla="*/ 433694 h 874716"/>
              <a:gd name="connsiteX53" fmla="*/ 3885338 w 6858001"/>
              <a:gd name="connsiteY53" fmla="*/ 428742 h 874716"/>
              <a:gd name="connsiteX54" fmla="*/ 4043839 w 6858001"/>
              <a:gd name="connsiteY54" fmla="*/ 444934 h 874716"/>
              <a:gd name="connsiteX55" fmla="*/ 4165383 w 6858001"/>
              <a:gd name="connsiteY55" fmla="*/ 441124 h 874716"/>
              <a:gd name="connsiteX56" fmla="*/ 4221391 w 6858001"/>
              <a:gd name="connsiteY56" fmla="*/ 444934 h 874716"/>
              <a:gd name="connsiteX57" fmla="*/ 4253014 w 6858001"/>
              <a:gd name="connsiteY57" fmla="*/ 450650 h 874716"/>
              <a:gd name="connsiteX58" fmla="*/ 4324645 w 6858001"/>
              <a:gd name="connsiteY58" fmla="*/ 490466 h 874716"/>
              <a:gd name="connsiteX59" fmla="*/ 4363890 w 6858001"/>
              <a:gd name="connsiteY59" fmla="*/ 499420 h 874716"/>
              <a:gd name="connsiteX60" fmla="*/ 4482004 w 6858001"/>
              <a:gd name="connsiteY60" fmla="*/ 498658 h 874716"/>
              <a:gd name="connsiteX61" fmla="*/ 4659174 w 6858001"/>
              <a:gd name="connsiteY61" fmla="*/ 438648 h 874716"/>
              <a:gd name="connsiteX62" fmla="*/ 4677655 w 6858001"/>
              <a:gd name="connsiteY62" fmla="*/ 430646 h 874716"/>
              <a:gd name="connsiteX63" fmla="*/ 4767764 w 6858001"/>
              <a:gd name="connsiteY63" fmla="*/ 420739 h 874716"/>
              <a:gd name="connsiteX64" fmla="*/ 4828916 w 6858001"/>
              <a:gd name="connsiteY64" fmla="*/ 434266 h 874716"/>
              <a:gd name="connsiteX65" fmla="*/ 4912168 w 6858001"/>
              <a:gd name="connsiteY65" fmla="*/ 462271 h 874716"/>
              <a:gd name="connsiteX66" fmla="*/ 4987037 w 6858001"/>
              <a:gd name="connsiteY66" fmla="*/ 485703 h 874716"/>
              <a:gd name="connsiteX67" fmla="*/ 5041521 w 6858001"/>
              <a:gd name="connsiteY67" fmla="*/ 512182 h 874716"/>
              <a:gd name="connsiteX68" fmla="*/ 5166113 w 6858001"/>
              <a:gd name="connsiteY68" fmla="*/ 531615 h 874716"/>
              <a:gd name="connsiteX69" fmla="*/ 5179067 w 6858001"/>
              <a:gd name="connsiteY69" fmla="*/ 534853 h 874716"/>
              <a:gd name="connsiteX70" fmla="*/ 5272796 w 6858001"/>
              <a:gd name="connsiteY70" fmla="*/ 511230 h 874716"/>
              <a:gd name="connsiteX71" fmla="*/ 5385384 w 6858001"/>
              <a:gd name="connsiteY71" fmla="*/ 487227 h 874716"/>
              <a:gd name="connsiteX72" fmla="*/ 5425582 w 6858001"/>
              <a:gd name="connsiteY72" fmla="*/ 495418 h 874716"/>
              <a:gd name="connsiteX73" fmla="*/ 5480637 w 6858001"/>
              <a:gd name="connsiteY73" fmla="*/ 507040 h 874716"/>
              <a:gd name="connsiteX74" fmla="*/ 5531693 w 6858001"/>
              <a:gd name="connsiteY74" fmla="*/ 500944 h 874716"/>
              <a:gd name="connsiteX75" fmla="*/ 5562746 w 6858001"/>
              <a:gd name="connsiteY75" fmla="*/ 500372 h 874716"/>
              <a:gd name="connsiteX76" fmla="*/ 5704483 w 6858001"/>
              <a:gd name="connsiteY76" fmla="*/ 571620 h 874716"/>
              <a:gd name="connsiteX77" fmla="*/ 5740488 w 6858001"/>
              <a:gd name="connsiteY77" fmla="*/ 577526 h 874716"/>
              <a:gd name="connsiteX78" fmla="*/ 5760873 w 6858001"/>
              <a:gd name="connsiteY78" fmla="*/ 586291 h 874716"/>
              <a:gd name="connsiteX79" fmla="*/ 5883751 w 6858001"/>
              <a:gd name="connsiteY79" fmla="*/ 674686 h 874716"/>
              <a:gd name="connsiteX80" fmla="*/ 5935949 w 6858001"/>
              <a:gd name="connsiteY80" fmla="*/ 692592 h 874716"/>
              <a:gd name="connsiteX81" fmla="*/ 5993291 w 6858001"/>
              <a:gd name="connsiteY81" fmla="*/ 688972 h 874716"/>
              <a:gd name="connsiteX82" fmla="*/ 6026440 w 6858001"/>
              <a:gd name="connsiteY82" fmla="*/ 682496 h 874716"/>
              <a:gd name="connsiteX83" fmla="*/ 6108738 w 6858001"/>
              <a:gd name="connsiteY83" fmla="*/ 626296 h 874716"/>
              <a:gd name="connsiteX84" fmla="*/ 6155602 w 6858001"/>
              <a:gd name="connsiteY84" fmla="*/ 628202 h 874716"/>
              <a:gd name="connsiteX85" fmla="*/ 6228756 w 6858001"/>
              <a:gd name="connsiteY85" fmla="*/ 666873 h 874716"/>
              <a:gd name="connsiteX86" fmla="*/ 6361539 w 6858001"/>
              <a:gd name="connsiteY86" fmla="*/ 684210 h 874716"/>
              <a:gd name="connsiteX87" fmla="*/ 6428979 w 6858001"/>
              <a:gd name="connsiteY87" fmla="*/ 630106 h 874716"/>
              <a:gd name="connsiteX88" fmla="*/ 6463840 w 6858001"/>
              <a:gd name="connsiteY88" fmla="*/ 578098 h 874716"/>
              <a:gd name="connsiteX89" fmla="*/ 6564620 w 6858001"/>
              <a:gd name="connsiteY89" fmla="*/ 517708 h 874716"/>
              <a:gd name="connsiteX90" fmla="*/ 6588625 w 6858001"/>
              <a:gd name="connsiteY90" fmla="*/ 540187 h 874716"/>
              <a:gd name="connsiteX91" fmla="*/ 6662541 w 6858001"/>
              <a:gd name="connsiteY91" fmla="*/ 549714 h 874716"/>
              <a:gd name="connsiteX92" fmla="*/ 6742552 w 6858001"/>
              <a:gd name="connsiteY92" fmla="*/ 548952 h 874716"/>
              <a:gd name="connsiteX93" fmla="*/ 6812063 w 6858001"/>
              <a:gd name="connsiteY93" fmla="*/ 568430 h 874716"/>
              <a:gd name="connsiteX94" fmla="*/ 6858001 w 6858001"/>
              <a:gd name="connsiteY94" fmla="*/ 562267 h 874716"/>
              <a:gd name="connsiteX95" fmla="*/ 6858001 w 6858001"/>
              <a:gd name="connsiteY95" fmla="*/ 734520 h 874716"/>
              <a:gd name="connsiteX96" fmla="*/ 6815516 w 6858001"/>
              <a:gd name="connsiteY96" fmla="*/ 744220 h 874716"/>
              <a:gd name="connsiteX97" fmla="*/ 6748458 w 6858001"/>
              <a:gd name="connsiteY97" fmla="*/ 763271 h 874716"/>
              <a:gd name="connsiteX98" fmla="*/ 6584812 w 6858001"/>
              <a:gd name="connsiteY98" fmla="*/ 784797 h 874716"/>
              <a:gd name="connsiteX99" fmla="*/ 6415833 w 6858001"/>
              <a:gd name="connsiteY99" fmla="*/ 805562 h 874716"/>
              <a:gd name="connsiteX100" fmla="*/ 6323058 w 6858001"/>
              <a:gd name="connsiteY100" fmla="*/ 812420 h 874716"/>
              <a:gd name="connsiteX101" fmla="*/ 6242093 w 6858001"/>
              <a:gd name="connsiteY101" fmla="*/ 823281 h 874716"/>
              <a:gd name="connsiteX102" fmla="*/ 6171605 w 6858001"/>
              <a:gd name="connsiteY102" fmla="*/ 830139 h 874716"/>
              <a:gd name="connsiteX103" fmla="*/ 6059397 w 6858001"/>
              <a:gd name="connsiteY103" fmla="*/ 844045 h 874716"/>
              <a:gd name="connsiteX104" fmla="*/ 6012723 w 6858001"/>
              <a:gd name="connsiteY104" fmla="*/ 847665 h 874716"/>
              <a:gd name="connsiteX105" fmla="*/ 5902610 w 6858001"/>
              <a:gd name="connsiteY105" fmla="*/ 847473 h 874716"/>
              <a:gd name="connsiteX106" fmla="*/ 5864318 w 6858001"/>
              <a:gd name="connsiteY106" fmla="*/ 845569 h 874716"/>
              <a:gd name="connsiteX107" fmla="*/ 5790592 w 6858001"/>
              <a:gd name="connsiteY107" fmla="*/ 821947 h 874716"/>
              <a:gd name="connsiteX108" fmla="*/ 5781830 w 6858001"/>
              <a:gd name="connsiteY108" fmla="*/ 820233 h 874716"/>
              <a:gd name="connsiteX109" fmla="*/ 5733440 w 6858001"/>
              <a:gd name="connsiteY109" fmla="*/ 810896 h 874716"/>
              <a:gd name="connsiteX110" fmla="*/ 5706959 w 6858001"/>
              <a:gd name="connsiteY110" fmla="*/ 807848 h 874716"/>
              <a:gd name="connsiteX111" fmla="*/ 5606372 w 6858001"/>
              <a:gd name="connsiteY111" fmla="*/ 788417 h 874716"/>
              <a:gd name="connsiteX112" fmla="*/ 5548460 w 6858001"/>
              <a:gd name="connsiteY112" fmla="*/ 779273 h 874716"/>
              <a:gd name="connsiteX113" fmla="*/ 5501594 w 6858001"/>
              <a:gd name="connsiteY113" fmla="*/ 780607 h 874716"/>
              <a:gd name="connsiteX114" fmla="*/ 5419295 w 6858001"/>
              <a:gd name="connsiteY114" fmla="*/ 782321 h 874716"/>
              <a:gd name="connsiteX115" fmla="*/ 5393005 w 6858001"/>
              <a:gd name="connsiteY115" fmla="*/ 786703 h 874716"/>
              <a:gd name="connsiteX116" fmla="*/ 5274129 w 6858001"/>
              <a:gd name="connsiteY116" fmla="*/ 774129 h 874716"/>
              <a:gd name="connsiteX117" fmla="*/ 5206308 w 6858001"/>
              <a:gd name="connsiteY117" fmla="*/ 773177 h 874716"/>
              <a:gd name="connsiteX118" fmla="*/ 5129916 w 6858001"/>
              <a:gd name="connsiteY118" fmla="*/ 757554 h 874716"/>
              <a:gd name="connsiteX119" fmla="*/ 5107627 w 6858001"/>
              <a:gd name="connsiteY119" fmla="*/ 758316 h 874716"/>
              <a:gd name="connsiteX120" fmla="*/ 5082670 w 6858001"/>
              <a:gd name="connsiteY120" fmla="*/ 759651 h 874716"/>
              <a:gd name="connsiteX121" fmla="*/ 5006086 w 6858001"/>
              <a:gd name="connsiteY121" fmla="*/ 760795 h 874716"/>
              <a:gd name="connsiteX122" fmla="*/ 4959602 w 6858001"/>
              <a:gd name="connsiteY122" fmla="*/ 766509 h 874716"/>
              <a:gd name="connsiteX123" fmla="*/ 4871019 w 6858001"/>
              <a:gd name="connsiteY123" fmla="*/ 763081 h 874716"/>
              <a:gd name="connsiteX124" fmla="*/ 4838250 w 6858001"/>
              <a:gd name="connsiteY124" fmla="*/ 768033 h 874716"/>
              <a:gd name="connsiteX125" fmla="*/ 4755381 w 6858001"/>
              <a:gd name="connsiteY125" fmla="*/ 768605 h 874716"/>
              <a:gd name="connsiteX126" fmla="*/ 4681083 w 6858001"/>
              <a:gd name="connsiteY126" fmla="*/ 765747 h 874716"/>
              <a:gd name="connsiteX127" fmla="*/ 4609452 w 6858001"/>
              <a:gd name="connsiteY127" fmla="*/ 767271 h 874716"/>
              <a:gd name="connsiteX128" fmla="*/ 4558207 w 6858001"/>
              <a:gd name="connsiteY128" fmla="*/ 773557 h 874716"/>
              <a:gd name="connsiteX129" fmla="*/ 4502579 w 6858001"/>
              <a:gd name="connsiteY129" fmla="*/ 777367 h 874716"/>
              <a:gd name="connsiteX130" fmla="*/ 4349222 w 6858001"/>
              <a:gd name="connsiteY130" fmla="*/ 800038 h 874716"/>
              <a:gd name="connsiteX131" fmla="*/ 4320837 w 6858001"/>
              <a:gd name="connsiteY131" fmla="*/ 794514 h 874716"/>
              <a:gd name="connsiteX132" fmla="*/ 4159667 w 6858001"/>
              <a:gd name="connsiteY132" fmla="*/ 789370 h 874716"/>
              <a:gd name="connsiteX133" fmla="*/ 4124614 w 6858001"/>
              <a:gd name="connsiteY133" fmla="*/ 789752 h 874716"/>
              <a:gd name="connsiteX134" fmla="*/ 4030503 w 6858001"/>
              <a:gd name="connsiteY134" fmla="*/ 767271 h 874716"/>
              <a:gd name="connsiteX135" fmla="*/ 3885338 w 6858001"/>
              <a:gd name="connsiteY135" fmla="*/ 802896 h 874716"/>
              <a:gd name="connsiteX136" fmla="*/ 3749506 w 6858001"/>
              <a:gd name="connsiteY136" fmla="*/ 847473 h 874716"/>
              <a:gd name="connsiteX137" fmla="*/ 3732361 w 6858001"/>
              <a:gd name="connsiteY137" fmla="*/ 853190 h 874716"/>
              <a:gd name="connsiteX138" fmla="*/ 3683591 w 6858001"/>
              <a:gd name="connsiteY138" fmla="*/ 862906 h 874716"/>
              <a:gd name="connsiteX139" fmla="*/ 3623201 w 6858001"/>
              <a:gd name="connsiteY139" fmla="*/ 866334 h 874716"/>
              <a:gd name="connsiteX140" fmla="*/ 3546617 w 6858001"/>
              <a:gd name="connsiteY140" fmla="*/ 874716 h 874716"/>
              <a:gd name="connsiteX141" fmla="*/ 3485275 w 6858001"/>
              <a:gd name="connsiteY141" fmla="*/ 864238 h 874716"/>
              <a:gd name="connsiteX142" fmla="*/ 3399546 w 6858001"/>
              <a:gd name="connsiteY142" fmla="*/ 848618 h 874716"/>
              <a:gd name="connsiteX143" fmla="*/ 3318771 w 6858001"/>
              <a:gd name="connsiteY143" fmla="*/ 833757 h 874716"/>
              <a:gd name="connsiteX144" fmla="*/ 3293244 w 6858001"/>
              <a:gd name="connsiteY144" fmla="*/ 851284 h 874716"/>
              <a:gd name="connsiteX145" fmla="*/ 3253809 w 6858001"/>
              <a:gd name="connsiteY145" fmla="*/ 866524 h 874716"/>
              <a:gd name="connsiteX146" fmla="*/ 3209993 w 6858001"/>
              <a:gd name="connsiteY146" fmla="*/ 848235 h 874716"/>
              <a:gd name="connsiteX147" fmla="*/ 3107500 w 6858001"/>
              <a:gd name="connsiteY147" fmla="*/ 810326 h 874716"/>
              <a:gd name="connsiteX148" fmla="*/ 3042728 w 6858001"/>
              <a:gd name="connsiteY148" fmla="*/ 808610 h 874716"/>
              <a:gd name="connsiteX149" fmla="*/ 2901943 w 6858001"/>
              <a:gd name="connsiteY149" fmla="*/ 792418 h 874716"/>
              <a:gd name="connsiteX150" fmla="*/ 2809930 w 6858001"/>
              <a:gd name="connsiteY150" fmla="*/ 769367 h 874716"/>
              <a:gd name="connsiteX151" fmla="*/ 2743826 w 6858001"/>
              <a:gd name="connsiteY151" fmla="*/ 743268 h 874716"/>
              <a:gd name="connsiteX152" fmla="*/ 2649143 w 6858001"/>
              <a:gd name="connsiteY152" fmla="*/ 709167 h 874716"/>
              <a:gd name="connsiteX153" fmla="*/ 2554079 w 6858001"/>
              <a:gd name="connsiteY153" fmla="*/ 691450 h 874716"/>
              <a:gd name="connsiteX154" fmla="*/ 2485307 w 6858001"/>
              <a:gd name="connsiteY154" fmla="*/ 669160 h 874716"/>
              <a:gd name="connsiteX155" fmla="*/ 2401292 w 6858001"/>
              <a:gd name="connsiteY155" fmla="*/ 653919 h 874716"/>
              <a:gd name="connsiteX156" fmla="*/ 2330806 w 6858001"/>
              <a:gd name="connsiteY156" fmla="*/ 653349 h 874716"/>
              <a:gd name="connsiteX157" fmla="*/ 2220312 w 6858001"/>
              <a:gd name="connsiteY157" fmla="*/ 656015 h 874716"/>
              <a:gd name="connsiteX158" fmla="*/ 2085054 w 6858001"/>
              <a:gd name="connsiteY158" fmla="*/ 609914 h 874716"/>
              <a:gd name="connsiteX159" fmla="*/ 2030378 w 6858001"/>
              <a:gd name="connsiteY159" fmla="*/ 599625 h 874716"/>
              <a:gd name="connsiteX160" fmla="*/ 1978940 w 6858001"/>
              <a:gd name="connsiteY160" fmla="*/ 594863 h 874716"/>
              <a:gd name="connsiteX161" fmla="*/ 1869780 w 6858001"/>
              <a:gd name="connsiteY161" fmla="*/ 564192 h 874716"/>
              <a:gd name="connsiteX162" fmla="*/ 1825393 w 6858001"/>
              <a:gd name="connsiteY162" fmla="*/ 554094 h 874716"/>
              <a:gd name="connsiteX163" fmla="*/ 1763287 w 6858001"/>
              <a:gd name="connsiteY163" fmla="*/ 554286 h 874716"/>
              <a:gd name="connsiteX164" fmla="*/ 1650317 w 6858001"/>
              <a:gd name="connsiteY164" fmla="*/ 540187 h 874716"/>
              <a:gd name="connsiteX165" fmla="*/ 1537537 w 6858001"/>
              <a:gd name="connsiteY165" fmla="*/ 499038 h 874716"/>
              <a:gd name="connsiteX166" fmla="*/ 1489720 w 6858001"/>
              <a:gd name="connsiteY166" fmla="*/ 503038 h 874716"/>
              <a:gd name="connsiteX167" fmla="*/ 1472575 w 6858001"/>
              <a:gd name="connsiteY167" fmla="*/ 502086 h 874716"/>
              <a:gd name="connsiteX168" fmla="*/ 1318456 w 6858001"/>
              <a:gd name="connsiteY168" fmla="*/ 479415 h 874716"/>
              <a:gd name="connsiteX169" fmla="*/ 1303024 w 6858001"/>
              <a:gd name="connsiteY169" fmla="*/ 476939 h 874716"/>
              <a:gd name="connsiteX170" fmla="*/ 1230633 w 6858001"/>
              <a:gd name="connsiteY170" fmla="*/ 456746 h 874716"/>
              <a:gd name="connsiteX171" fmla="*/ 1048125 w 6858001"/>
              <a:gd name="connsiteY171" fmla="*/ 444172 h 874716"/>
              <a:gd name="connsiteX172" fmla="*/ 1036887 w 6858001"/>
              <a:gd name="connsiteY172" fmla="*/ 442648 h 874716"/>
              <a:gd name="connsiteX173" fmla="*/ 975733 w 6858001"/>
              <a:gd name="connsiteY173" fmla="*/ 452744 h 874716"/>
              <a:gd name="connsiteX174" fmla="*/ 945444 w 6858001"/>
              <a:gd name="connsiteY174" fmla="*/ 467033 h 874716"/>
              <a:gd name="connsiteX175" fmla="*/ 898198 w 6858001"/>
              <a:gd name="connsiteY175" fmla="*/ 481893 h 874716"/>
              <a:gd name="connsiteX176" fmla="*/ 850189 w 6858001"/>
              <a:gd name="connsiteY176" fmla="*/ 487417 h 874716"/>
              <a:gd name="connsiteX177" fmla="*/ 769605 w 6858001"/>
              <a:gd name="connsiteY177" fmla="*/ 464937 h 874716"/>
              <a:gd name="connsiteX178" fmla="*/ 740268 w 6858001"/>
              <a:gd name="connsiteY178" fmla="*/ 462651 h 874716"/>
              <a:gd name="connsiteX179" fmla="*/ 674923 w 6858001"/>
              <a:gd name="connsiteY179" fmla="*/ 451792 h 874716"/>
              <a:gd name="connsiteX180" fmla="*/ 617772 w 6858001"/>
              <a:gd name="connsiteY180" fmla="*/ 452554 h 874716"/>
              <a:gd name="connsiteX181" fmla="*/ 571860 w 6858001"/>
              <a:gd name="connsiteY181" fmla="*/ 469891 h 874716"/>
              <a:gd name="connsiteX182" fmla="*/ 505182 w 6858001"/>
              <a:gd name="connsiteY182" fmla="*/ 473319 h 874716"/>
              <a:gd name="connsiteX183" fmla="*/ 462126 w 6858001"/>
              <a:gd name="connsiteY183" fmla="*/ 460747 h 874716"/>
              <a:gd name="connsiteX184" fmla="*/ 453364 w 6858001"/>
              <a:gd name="connsiteY184" fmla="*/ 459033 h 874716"/>
              <a:gd name="connsiteX185" fmla="*/ 340774 w 6858001"/>
              <a:gd name="connsiteY185" fmla="*/ 458268 h 874716"/>
              <a:gd name="connsiteX186" fmla="*/ 200182 w 6858001"/>
              <a:gd name="connsiteY186" fmla="*/ 496180 h 874716"/>
              <a:gd name="connsiteX187" fmla="*/ 176939 w 6858001"/>
              <a:gd name="connsiteY187" fmla="*/ 504182 h 874716"/>
              <a:gd name="connsiteX188" fmla="*/ 63587 w 6858001"/>
              <a:gd name="connsiteY188" fmla="*/ 518088 h 874716"/>
              <a:gd name="connsiteX189" fmla="*/ 2817 w 6858001"/>
              <a:gd name="connsiteY189" fmla="*/ 532187 h 874716"/>
              <a:gd name="connsiteX190" fmla="*/ 0 w 6858001"/>
              <a:gd name="connsiteY190" fmla="*/ 533314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</a:cxnLst>
            <a:rect l="l" t="t" r="r" b="b"/>
            <a:pathLst>
              <a:path w="6858001" h="874716">
                <a:moveTo>
                  <a:pt x="0" y="533314"/>
                </a:moveTo>
                <a:lnTo>
                  <a:pt x="0" y="69206"/>
                </a:lnTo>
                <a:lnTo>
                  <a:pt x="21486" y="71924"/>
                </a:lnTo>
                <a:cubicBezTo>
                  <a:pt x="92546" y="60493"/>
                  <a:pt x="159604" y="87354"/>
                  <a:pt x="228948" y="88116"/>
                </a:cubicBezTo>
                <a:cubicBezTo>
                  <a:pt x="260382" y="88496"/>
                  <a:pt x="291435" y="94592"/>
                  <a:pt x="313533" y="62779"/>
                </a:cubicBezTo>
                <a:cubicBezTo>
                  <a:pt x="316389" y="58587"/>
                  <a:pt x="330298" y="60873"/>
                  <a:pt x="338870" y="62207"/>
                </a:cubicBezTo>
                <a:cubicBezTo>
                  <a:pt x="357921" y="65066"/>
                  <a:pt x="376781" y="72304"/>
                  <a:pt x="395640" y="72114"/>
                </a:cubicBezTo>
                <a:cubicBezTo>
                  <a:pt x="434695" y="71924"/>
                  <a:pt x="473939" y="68876"/>
                  <a:pt x="512802" y="65446"/>
                </a:cubicBezTo>
                <a:cubicBezTo>
                  <a:pt x="527470" y="64112"/>
                  <a:pt x="541569" y="58969"/>
                  <a:pt x="556047" y="55349"/>
                </a:cubicBezTo>
                <a:cubicBezTo>
                  <a:pt x="564048" y="53253"/>
                  <a:pt x="572622" y="47729"/>
                  <a:pt x="580050" y="48871"/>
                </a:cubicBezTo>
                <a:cubicBezTo>
                  <a:pt x="623106" y="55539"/>
                  <a:pt x="662541" y="39157"/>
                  <a:pt x="703308" y="30964"/>
                </a:cubicBezTo>
                <a:cubicBezTo>
                  <a:pt x="722169" y="27154"/>
                  <a:pt x="739886" y="18010"/>
                  <a:pt x="758174" y="11724"/>
                </a:cubicBezTo>
                <a:cubicBezTo>
                  <a:pt x="762936" y="10008"/>
                  <a:pt x="768271" y="8484"/>
                  <a:pt x="773035" y="8866"/>
                </a:cubicBezTo>
                <a:cubicBezTo>
                  <a:pt x="800276" y="11152"/>
                  <a:pt x="827329" y="14390"/>
                  <a:pt x="854379" y="16866"/>
                </a:cubicBezTo>
                <a:cubicBezTo>
                  <a:pt x="878956" y="19152"/>
                  <a:pt x="903722" y="19914"/>
                  <a:pt x="915343" y="47919"/>
                </a:cubicBezTo>
                <a:cubicBezTo>
                  <a:pt x="917059" y="52301"/>
                  <a:pt x="922773" y="55539"/>
                  <a:pt x="927155" y="58397"/>
                </a:cubicBezTo>
                <a:cubicBezTo>
                  <a:pt x="994785" y="102405"/>
                  <a:pt x="1030980" y="101261"/>
                  <a:pt x="1097087" y="54777"/>
                </a:cubicBezTo>
                <a:cubicBezTo>
                  <a:pt x="1103945" y="50015"/>
                  <a:pt x="1118613" y="46585"/>
                  <a:pt x="1123185" y="50395"/>
                </a:cubicBezTo>
                <a:cubicBezTo>
                  <a:pt x="1162049" y="82020"/>
                  <a:pt x="1204532" y="78590"/>
                  <a:pt x="1249302" y="68684"/>
                </a:cubicBezTo>
                <a:cubicBezTo>
                  <a:pt x="1260922" y="66018"/>
                  <a:pt x="1277307" y="66018"/>
                  <a:pt x="1286069" y="72304"/>
                </a:cubicBezTo>
                <a:cubicBezTo>
                  <a:pt x="1327790" y="101451"/>
                  <a:pt x="1372560" y="97261"/>
                  <a:pt x="1417899" y="88688"/>
                </a:cubicBezTo>
                <a:cubicBezTo>
                  <a:pt x="1424948" y="87354"/>
                  <a:pt x="1433522" y="80114"/>
                  <a:pt x="1436568" y="73448"/>
                </a:cubicBezTo>
                <a:cubicBezTo>
                  <a:pt x="1447428" y="49825"/>
                  <a:pt x="1467813" y="41823"/>
                  <a:pt x="1490292" y="35154"/>
                </a:cubicBezTo>
                <a:cubicBezTo>
                  <a:pt x="1525727" y="24296"/>
                  <a:pt x="1560588" y="11532"/>
                  <a:pt x="1596213" y="1245"/>
                </a:cubicBezTo>
                <a:cubicBezTo>
                  <a:pt x="1604978" y="-1231"/>
                  <a:pt x="1615836" y="293"/>
                  <a:pt x="1624980" y="3150"/>
                </a:cubicBezTo>
                <a:cubicBezTo>
                  <a:pt x="1656223" y="12866"/>
                  <a:pt x="1676036" y="37251"/>
                  <a:pt x="1697753" y="59731"/>
                </a:cubicBezTo>
                <a:cubicBezTo>
                  <a:pt x="1707279" y="69638"/>
                  <a:pt x="1720423" y="76686"/>
                  <a:pt x="1733188" y="82400"/>
                </a:cubicBezTo>
                <a:cubicBezTo>
                  <a:pt x="1766335" y="97071"/>
                  <a:pt x="1800246" y="110215"/>
                  <a:pt x="1833775" y="124121"/>
                </a:cubicBezTo>
                <a:cubicBezTo>
                  <a:pt x="1837013" y="125455"/>
                  <a:pt x="1839679" y="128884"/>
                  <a:pt x="1842158" y="131742"/>
                </a:cubicBezTo>
                <a:cubicBezTo>
                  <a:pt x="1866922" y="161843"/>
                  <a:pt x="1891497" y="192132"/>
                  <a:pt x="1916454" y="222233"/>
                </a:cubicBezTo>
                <a:cubicBezTo>
                  <a:pt x="1921216" y="227947"/>
                  <a:pt x="1928076" y="232139"/>
                  <a:pt x="1933219" y="237663"/>
                </a:cubicBezTo>
                <a:cubicBezTo>
                  <a:pt x="1940459" y="245283"/>
                  <a:pt x="1949603" y="252524"/>
                  <a:pt x="1953413" y="261668"/>
                </a:cubicBezTo>
                <a:cubicBezTo>
                  <a:pt x="1965224" y="290433"/>
                  <a:pt x="1987894" y="302817"/>
                  <a:pt x="2016469" y="308151"/>
                </a:cubicBezTo>
                <a:cubicBezTo>
                  <a:pt x="2042570" y="313104"/>
                  <a:pt x="2068669" y="317296"/>
                  <a:pt x="2094578" y="323010"/>
                </a:cubicBezTo>
                <a:cubicBezTo>
                  <a:pt x="2126201" y="329868"/>
                  <a:pt x="2157636" y="337298"/>
                  <a:pt x="2188879" y="345681"/>
                </a:cubicBezTo>
                <a:cubicBezTo>
                  <a:pt x="2202404" y="349301"/>
                  <a:pt x="2216692" y="353491"/>
                  <a:pt x="2228314" y="360921"/>
                </a:cubicBezTo>
                <a:cubicBezTo>
                  <a:pt x="2260890" y="381496"/>
                  <a:pt x="2295753" y="395402"/>
                  <a:pt x="2334044" y="389878"/>
                </a:cubicBezTo>
                <a:cubicBezTo>
                  <a:pt x="2364715" y="385496"/>
                  <a:pt x="2390434" y="396736"/>
                  <a:pt x="2409485" y="414263"/>
                </a:cubicBezTo>
                <a:cubicBezTo>
                  <a:pt x="2444158" y="446078"/>
                  <a:pt x="2481305" y="438838"/>
                  <a:pt x="2518264" y="428552"/>
                </a:cubicBezTo>
                <a:cubicBezTo>
                  <a:pt x="2537315" y="423217"/>
                  <a:pt x="2552935" y="423979"/>
                  <a:pt x="2571034" y="429122"/>
                </a:cubicBezTo>
                <a:cubicBezTo>
                  <a:pt x="2612945" y="441124"/>
                  <a:pt x="2640950" y="473701"/>
                  <a:pt x="2668001" y="502276"/>
                </a:cubicBezTo>
                <a:cubicBezTo>
                  <a:pt x="2691054" y="526661"/>
                  <a:pt x="2716963" y="540377"/>
                  <a:pt x="2745348" y="550666"/>
                </a:cubicBezTo>
                <a:cubicBezTo>
                  <a:pt x="2781163" y="563810"/>
                  <a:pt x="2809548" y="558858"/>
                  <a:pt x="2826694" y="527233"/>
                </a:cubicBezTo>
                <a:cubicBezTo>
                  <a:pt x="2831457" y="518278"/>
                  <a:pt x="2839839" y="507800"/>
                  <a:pt x="2848793" y="505134"/>
                </a:cubicBezTo>
                <a:cubicBezTo>
                  <a:pt x="2892037" y="491800"/>
                  <a:pt x="2935854" y="472367"/>
                  <a:pt x="2982148" y="484179"/>
                </a:cubicBezTo>
                <a:cubicBezTo>
                  <a:pt x="3046158" y="500372"/>
                  <a:pt x="3108644" y="499420"/>
                  <a:pt x="3172654" y="483417"/>
                </a:cubicBezTo>
                <a:cubicBezTo>
                  <a:pt x="3276480" y="457508"/>
                  <a:pt x="3380305" y="430076"/>
                  <a:pt x="3489467" y="435790"/>
                </a:cubicBezTo>
                <a:cubicBezTo>
                  <a:pt x="3507563" y="436742"/>
                  <a:pt x="3529090" y="425121"/>
                  <a:pt x="3544713" y="413691"/>
                </a:cubicBezTo>
                <a:cubicBezTo>
                  <a:pt x="3574622" y="391974"/>
                  <a:pt x="3573288" y="390258"/>
                  <a:pt x="3606817" y="408167"/>
                </a:cubicBezTo>
                <a:cubicBezTo>
                  <a:pt x="3614819" y="412549"/>
                  <a:pt x="3624725" y="415215"/>
                  <a:pt x="3630632" y="421693"/>
                </a:cubicBezTo>
                <a:cubicBezTo>
                  <a:pt x="3660731" y="454650"/>
                  <a:pt x="3697880" y="446648"/>
                  <a:pt x="3734837" y="441886"/>
                </a:cubicBezTo>
                <a:cubicBezTo>
                  <a:pt x="3741315" y="440934"/>
                  <a:pt x="3749125" y="439600"/>
                  <a:pt x="3754652" y="442268"/>
                </a:cubicBezTo>
                <a:cubicBezTo>
                  <a:pt x="3779607" y="454268"/>
                  <a:pt x="3800753" y="450078"/>
                  <a:pt x="3822472" y="433694"/>
                </a:cubicBezTo>
                <a:cubicBezTo>
                  <a:pt x="3841331" y="419597"/>
                  <a:pt x="3863049" y="411215"/>
                  <a:pt x="3885338" y="428742"/>
                </a:cubicBezTo>
                <a:cubicBezTo>
                  <a:pt x="3934870" y="467605"/>
                  <a:pt x="3987829" y="469509"/>
                  <a:pt x="4043839" y="444934"/>
                </a:cubicBezTo>
                <a:cubicBezTo>
                  <a:pt x="4083845" y="427407"/>
                  <a:pt x="4123280" y="423407"/>
                  <a:pt x="4165383" y="441124"/>
                </a:cubicBezTo>
                <a:cubicBezTo>
                  <a:pt x="4181576" y="447982"/>
                  <a:pt x="4202531" y="443410"/>
                  <a:pt x="4221391" y="444934"/>
                </a:cubicBezTo>
                <a:cubicBezTo>
                  <a:pt x="4232060" y="445696"/>
                  <a:pt x="4243872" y="445886"/>
                  <a:pt x="4253014" y="450650"/>
                </a:cubicBezTo>
                <a:cubicBezTo>
                  <a:pt x="4277401" y="462843"/>
                  <a:pt x="4300070" y="478463"/>
                  <a:pt x="4324645" y="490466"/>
                </a:cubicBezTo>
                <a:cubicBezTo>
                  <a:pt x="4336457" y="496180"/>
                  <a:pt x="4350554" y="499228"/>
                  <a:pt x="4363890" y="499420"/>
                </a:cubicBezTo>
                <a:cubicBezTo>
                  <a:pt x="4403325" y="500372"/>
                  <a:pt x="4442761" y="500372"/>
                  <a:pt x="4482004" y="498658"/>
                </a:cubicBezTo>
                <a:cubicBezTo>
                  <a:pt x="4546776" y="495990"/>
                  <a:pt x="4612500" y="495418"/>
                  <a:pt x="4659174" y="438648"/>
                </a:cubicBezTo>
                <a:cubicBezTo>
                  <a:pt x="4662986" y="434076"/>
                  <a:pt x="4671176" y="431408"/>
                  <a:pt x="4677655" y="430646"/>
                </a:cubicBezTo>
                <a:cubicBezTo>
                  <a:pt x="4707564" y="427027"/>
                  <a:pt x="4738235" y="426645"/>
                  <a:pt x="4767764" y="420739"/>
                </a:cubicBezTo>
                <a:cubicBezTo>
                  <a:pt x="4791386" y="415977"/>
                  <a:pt x="4811009" y="417501"/>
                  <a:pt x="4828916" y="434266"/>
                </a:cubicBezTo>
                <a:cubicBezTo>
                  <a:pt x="4852348" y="456364"/>
                  <a:pt x="4880925" y="469319"/>
                  <a:pt x="4912168" y="462271"/>
                </a:cubicBezTo>
                <a:cubicBezTo>
                  <a:pt x="4943409" y="455412"/>
                  <a:pt x="4963984" y="470271"/>
                  <a:pt x="4987037" y="485703"/>
                </a:cubicBezTo>
                <a:cubicBezTo>
                  <a:pt x="5003801" y="496942"/>
                  <a:pt x="5022852" y="511040"/>
                  <a:pt x="5041521" y="512182"/>
                </a:cubicBezTo>
                <a:cubicBezTo>
                  <a:pt x="5083814" y="514658"/>
                  <a:pt x="5120201" y="553904"/>
                  <a:pt x="5166113" y="531615"/>
                </a:cubicBezTo>
                <a:cubicBezTo>
                  <a:pt x="5169161" y="530091"/>
                  <a:pt x="5174685" y="533901"/>
                  <a:pt x="5179067" y="534853"/>
                </a:cubicBezTo>
                <a:cubicBezTo>
                  <a:pt x="5214121" y="542093"/>
                  <a:pt x="5247078" y="535043"/>
                  <a:pt x="5272796" y="511230"/>
                </a:cubicBezTo>
                <a:cubicBezTo>
                  <a:pt x="5306516" y="480177"/>
                  <a:pt x="5343855" y="477129"/>
                  <a:pt x="5385384" y="487227"/>
                </a:cubicBezTo>
                <a:cubicBezTo>
                  <a:pt x="5398721" y="490466"/>
                  <a:pt x="5412057" y="492752"/>
                  <a:pt x="5425582" y="495418"/>
                </a:cubicBezTo>
                <a:cubicBezTo>
                  <a:pt x="5443870" y="499228"/>
                  <a:pt x="5462351" y="503230"/>
                  <a:pt x="5480637" y="507040"/>
                </a:cubicBezTo>
                <a:cubicBezTo>
                  <a:pt x="5498356" y="510850"/>
                  <a:pt x="5517979" y="517326"/>
                  <a:pt x="5531693" y="500944"/>
                </a:cubicBezTo>
                <a:cubicBezTo>
                  <a:pt x="5543506" y="486845"/>
                  <a:pt x="5551888" y="488179"/>
                  <a:pt x="5562746" y="500372"/>
                </a:cubicBezTo>
                <a:cubicBezTo>
                  <a:pt x="5600467" y="543045"/>
                  <a:pt x="5646189" y="569716"/>
                  <a:pt x="5704483" y="571620"/>
                </a:cubicBezTo>
                <a:cubicBezTo>
                  <a:pt x="5716485" y="572002"/>
                  <a:pt x="5728678" y="574668"/>
                  <a:pt x="5740488" y="577526"/>
                </a:cubicBezTo>
                <a:cubicBezTo>
                  <a:pt x="5747728" y="579241"/>
                  <a:pt x="5756493" y="581147"/>
                  <a:pt x="5760873" y="586291"/>
                </a:cubicBezTo>
                <a:cubicBezTo>
                  <a:pt x="5794974" y="625534"/>
                  <a:pt x="5837457" y="652777"/>
                  <a:pt x="5883751" y="674686"/>
                </a:cubicBezTo>
                <a:cubicBezTo>
                  <a:pt x="5900323" y="682496"/>
                  <a:pt x="5918042" y="690306"/>
                  <a:pt x="5935949" y="692592"/>
                </a:cubicBezTo>
                <a:cubicBezTo>
                  <a:pt x="5954617" y="694878"/>
                  <a:pt x="5974240" y="691068"/>
                  <a:pt x="5993291" y="688972"/>
                </a:cubicBezTo>
                <a:cubicBezTo>
                  <a:pt x="6004531" y="687830"/>
                  <a:pt x="6017485" y="688020"/>
                  <a:pt x="6026440" y="682496"/>
                </a:cubicBezTo>
                <a:cubicBezTo>
                  <a:pt x="6054825" y="665159"/>
                  <a:pt x="6082258" y="646491"/>
                  <a:pt x="6108738" y="626296"/>
                </a:cubicBezTo>
                <a:cubicBezTo>
                  <a:pt x="6131409" y="608960"/>
                  <a:pt x="6135981" y="606483"/>
                  <a:pt x="6155602" y="628202"/>
                </a:cubicBezTo>
                <a:cubicBezTo>
                  <a:pt x="6175797" y="650491"/>
                  <a:pt x="6200944" y="662111"/>
                  <a:pt x="6228756" y="666873"/>
                </a:cubicBezTo>
                <a:cubicBezTo>
                  <a:pt x="6272764" y="674304"/>
                  <a:pt x="6317151" y="680590"/>
                  <a:pt x="6361539" y="684210"/>
                </a:cubicBezTo>
                <a:cubicBezTo>
                  <a:pt x="6401736" y="687448"/>
                  <a:pt x="6420977" y="669922"/>
                  <a:pt x="6428979" y="630106"/>
                </a:cubicBezTo>
                <a:cubicBezTo>
                  <a:pt x="6433551" y="608007"/>
                  <a:pt x="6439458" y="584003"/>
                  <a:pt x="6463840" y="578098"/>
                </a:cubicBezTo>
                <a:cubicBezTo>
                  <a:pt x="6503658" y="568572"/>
                  <a:pt x="6544997" y="564382"/>
                  <a:pt x="6564620" y="517708"/>
                </a:cubicBezTo>
                <a:cubicBezTo>
                  <a:pt x="6575478" y="527995"/>
                  <a:pt x="6582146" y="534091"/>
                  <a:pt x="6588625" y="540187"/>
                </a:cubicBezTo>
                <a:cubicBezTo>
                  <a:pt x="6606531" y="557142"/>
                  <a:pt x="6643678" y="564382"/>
                  <a:pt x="6662541" y="549714"/>
                </a:cubicBezTo>
                <a:cubicBezTo>
                  <a:pt x="6690354" y="528377"/>
                  <a:pt x="6715883" y="532377"/>
                  <a:pt x="6742552" y="548952"/>
                </a:cubicBezTo>
                <a:cubicBezTo>
                  <a:pt x="6764841" y="562668"/>
                  <a:pt x="6788417" y="567954"/>
                  <a:pt x="6812063" y="568430"/>
                </a:cubicBezTo>
                <a:lnTo>
                  <a:pt x="6858001" y="562267"/>
                </a:lnTo>
                <a:lnTo>
                  <a:pt x="6858001" y="734520"/>
                </a:lnTo>
                <a:lnTo>
                  <a:pt x="6815516" y="744220"/>
                </a:lnTo>
                <a:cubicBezTo>
                  <a:pt x="6793035" y="749744"/>
                  <a:pt x="6771319" y="759651"/>
                  <a:pt x="6748458" y="763271"/>
                </a:cubicBezTo>
                <a:cubicBezTo>
                  <a:pt x="6694164" y="771843"/>
                  <a:pt x="6639488" y="777939"/>
                  <a:pt x="6584812" y="784797"/>
                </a:cubicBezTo>
                <a:cubicBezTo>
                  <a:pt x="6528424" y="791846"/>
                  <a:pt x="6472225" y="799276"/>
                  <a:pt x="6415833" y="805562"/>
                </a:cubicBezTo>
                <a:cubicBezTo>
                  <a:pt x="6384972" y="808802"/>
                  <a:pt x="6353919" y="809372"/>
                  <a:pt x="6323058" y="812420"/>
                </a:cubicBezTo>
                <a:cubicBezTo>
                  <a:pt x="6296005" y="815088"/>
                  <a:pt x="6269144" y="820041"/>
                  <a:pt x="6242093" y="823281"/>
                </a:cubicBezTo>
                <a:cubicBezTo>
                  <a:pt x="6218660" y="825947"/>
                  <a:pt x="6195037" y="827471"/>
                  <a:pt x="6171605" y="830139"/>
                </a:cubicBezTo>
                <a:cubicBezTo>
                  <a:pt x="6134075" y="834519"/>
                  <a:pt x="6096736" y="839473"/>
                  <a:pt x="6059397" y="844045"/>
                </a:cubicBezTo>
                <a:cubicBezTo>
                  <a:pt x="6043776" y="845759"/>
                  <a:pt x="6027392" y="850522"/>
                  <a:pt x="6012723" y="847665"/>
                </a:cubicBezTo>
                <a:cubicBezTo>
                  <a:pt x="5975764" y="840425"/>
                  <a:pt x="5939377" y="842521"/>
                  <a:pt x="5902610" y="847473"/>
                </a:cubicBezTo>
                <a:cubicBezTo>
                  <a:pt x="5890037" y="849190"/>
                  <a:pt x="5876511" y="848808"/>
                  <a:pt x="5864318" y="845569"/>
                </a:cubicBezTo>
                <a:cubicBezTo>
                  <a:pt x="5839361" y="839091"/>
                  <a:pt x="5815169" y="829947"/>
                  <a:pt x="5790592" y="821947"/>
                </a:cubicBezTo>
                <a:cubicBezTo>
                  <a:pt x="5787924" y="820995"/>
                  <a:pt x="5784686" y="820803"/>
                  <a:pt x="5781830" y="820233"/>
                </a:cubicBezTo>
                <a:cubicBezTo>
                  <a:pt x="5765635" y="816992"/>
                  <a:pt x="5749634" y="813754"/>
                  <a:pt x="5733440" y="810896"/>
                </a:cubicBezTo>
                <a:cubicBezTo>
                  <a:pt x="5724678" y="809372"/>
                  <a:pt x="5715723" y="809182"/>
                  <a:pt x="5706959" y="807848"/>
                </a:cubicBezTo>
                <a:cubicBezTo>
                  <a:pt x="5673050" y="802514"/>
                  <a:pt x="5635711" y="811468"/>
                  <a:pt x="5606372" y="788417"/>
                </a:cubicBezTo>
                <a:cubicBezTo>
                  <a:pt x="5587321" y="773557"/>
                  <a:pt x="5568842" y="776987"/>
                  <a:pt x="5548460" y="779273"/>
                </a:cubicBezTo>
                <a:cubicBezTo>
                  <a:pt x="5533027" y="780987"/>
                  <a:pt x="5517215" y="780415"/>
                  <a:pt x="5501594" y="780607"/>
                </a:cubicBezTo>
                <a:cubicBezTo>
                  <a:pt x="5474161" y="781177"/>
                  <a:pt x="5446728" y="781369"/>
                  <a:pt x="5419295" y="782321"/>
                </a:cubicBezTo>
                <a:cubicBezTo>
                  <a:pt x="5410531" y="782701"/>
                  <a:pt x="5401579" y="787465"/>
                  <a:pt x="5393005" y="786703"/>
                </a:cubicBezTo>
                <a:cubicBezTo>
                  <a:pt x="5353379" y="783083"/>
                  <a:pt x="5313754" y="777367"/>
                  <a:pt x="5274129" y="774129"/>
                </a:cubicBezTo>
                <a:cubicBezTo>
                  <a:pt x="5251650" y="772225"/>
                  <a:pt x="5228597" y="775843"/>
                  <a:pt x="5206308" y="773177"/>
                </a:cubicBezTo>
                <a:cubicBezTo>
                  <a:pt x="5180591" y="770129"/>
                  <a:pt x="5155445" y="762319"/>
                  <a:pt x="5129916" y="757554"/>
                </a:cubicBezTo>
                <a:cubicBezTo>
                  <a:pt x="5122867" y="756222"/>
                  <a:pt x="5115057" y="757936"/>
                  <a:pt x="5107627" y="758316"/>
                </a:cubicBezTo>
                <a:cubicBezTo>
                  <a:pt x="5099245" y="758699"/>
                  <a:pt x="5091052" y="759461"/>
                  <a:pt x="5082670" y="759651"/>
                </a:cubicBezTo>
                <a:cubicBezTo>
                  <a:pt x="5057141" y="760033"/>
                  <a:pt x="5031614" y="759461"/>
                  <a:pt x="5006086" y="760795"/>
                </a:cubicBezTo>
                <a:cubicBezTo>
                  <a:pt x="4990465" y="761557"/>
                  <a:pt x="4974082" y="769367"/>
                  <a:pt x="4959602" y="766509"/>
                </a:cubicBezTo>
                <a:cubicBezTo>
                  <a:pt x="4930075" y="760985"/>
                  <a:pt x="4900546" y="773367"/>
                  <a:pt x="4871019" y="763081"/>
                </a:cubicBezTo>
                <a:cubicBezTo>
                  <a:pt x="4861873" y="760033"/>
                  <a:pt x="4849300" y="767653"/>
                  <a:pt x="4838250" y="768033"/>
                </a:cubicBezTo>
                <a:cubicBezTo>
                  <a:pt x="4810627" y="768985"/>
                  <a:pt x="4783004" y="768795"/>
                  <a:pt x="4755381" y="768605"/>
                </a:cubicBezTo>
                <a:cubicBezTo>
                  <a:pt x="4730614" y="768415"/>
                  <a:pt x="4704895" y="771081"/>
                  <a:pt x="4681083" y="765747"/>
                </a:cubicBezTo>
                <a:cubicBezTo>
                  <a:pt x="4656126" y="760033"/>
                  <a:pt x="4633647" y="760795"/>
                  <a:pt x="4609452" y="767271"/>
                </a:cubicBezTo>
                <a:cubicBezTo>
                  <a:pt x="4592878" y="771653"/>
                  <a:pt x="4575351" y="772225"/>
                  <a:pt x="4558207" y="773557"/>
                </a:cubicBezTo>
                <a:cubicBezTo>
                  <a:pt x="4539728" y="775081"/>
                  <a:pt x="4519343" y="771081"/>
                  <a:pt x="4502579" y="777367"/>
                </a:cubicBezTo>
                <a:cubicBezTo>
                  <a:pt x="4452665" y="796038"/>
                  <a:pt x="4401419" y="800038"/>
                  <a:pt x="4349222" y="800038"/>
                </a:cubicBezTo>
                <a:cubicBezTo>
                  <a:pt x="4339695" y="800038"/>
                  <a:pt x="4329979" y="797372"/>
                  <a:pt x="4320837" y="794514"/>
                </a:cubicBezTo>
                <a:cubicBezTo>
                  <a:pt x="4267493" y="777367"/>
                  <a:pt x="4213961" y="778891"/>
                  <a:pt x="4159667" y="789370"/>
                </a:cubicBezTo>
                <a:cubicBezTo>
                  <a:pt x="4148427" y="791656"/>
                  <a:pt x="4135854" y="792038"/>
                  <a:pt x="4124614" y="789752"/>
                </a:cubicBezTo>
                <a:cubicBezTo>
                  <a:pt x="4092989" y="783083"/>
                  <a:pt x="4062318" y="772033"/>
                  <a:pt x="4030503" y="767271"/>
                </a:cubicBezTo>
                <a:cubicBezTo>
                  <a:pt x="3977925" y="759461"/>
                  <a:pt x="3932394" y="785749"/>
                  <a:pt x="3885338" y="802896"/>
                </a:cubicBezTo>
                <a:cubicBezTo>
                  <a:pt x="3840569" y="819089"/>
                  <a:pt x="3802467" y="855666"/>
                  <a:pt x="3749506" y="847473"/>
                </a:cubicBezTo>
                <a:cubicBezTo>
                  <a:pt x="3744173" y="846711"/>
                  <a:pt x="3738267" y="851856"/>
                  <a:pt x="3732361" y="853190"/>
                </a:cubicBezTo>
                <a:cubicBezTo>
                  <a:pt x="3716168" y="856810"/>
                  <a:pt x="3699976" y="861190"/>
                  <a:pt x="3683591" y="862906"/>
                </a:cubicBezTo>
                <a:cubicBezTo>
                  <a:pt x="3663589" y="865192"/>
                  <a:pt x="3643204" y="864430"/>
                  <a:pt x="3623201" y="866334"/>
                </a:cubicBezTo>
                <a:cubicBezTo>
                  <a:pt x="3597482" y="868620"/>
                  <a:pt x="3572146" y="874716"/>
                  <a:pt x="3546617" y="874716"/>
                </a:cubicBezTo>
                <a:cubicBezTo>
                  <a:pt x="3526042" y="874716"/>
                  <a:pt x="3505657" y="867668"/>
                  <a:pt x="3485275" y="864238"/>
                </a:cubicBezTo>
                <a:cubicBezTo>
                  <a:pt x="3456508" y="859476"/>
                  <a:pt x="3424883" y="860810"/>
                  <a:pt x="3399546" y="848618"/>
                </a:cubicBezTo>
                <a:cubicBezTo>
                  <a:pt x="3372495" y="835663"/>
                  <a:pt x="3346776" y="829757"/>
                  <a:pt x="3318771" y="833757"/>
                </a:cubicBezTo>
                <a:cubicBezTo>
                  <a:pt x="3309437" y="835091"/>
                  <a:pt x="3297434" y="843093"/>
                  <a:pt x="3293244" y="851284"/>
                </a:cubicBezTo>
                <a:cubicBezTo>
                  <a:pt x="3283908" y="869572"/>
                  <a:pt x="3271145" y="872812"/>
                  <a:pt x="3253809" y="866524"/>
                </a:cubicBezTo>
                <a:cubicBezTo>
                  <a:pt x="3238758" y="861190"/>
                  <a:pt x="3220280" y="858524"/>
                  <a:pt x="3209993" y="848235"/>
                </a:cubicBezTo>
                <a:cubicBezTo>
                  <a:pt x="3180844" y="819089"/>
                  <a:pt x="3143695" y="818136"/>
                  <a:pt x="3107500" y="810326"/>
                </a:cubicBezTo>
                <a:cubicBezTo>
                  <a:pt x="3085403" y="805562"/>
                  <a:pt x="3064827" y="805372"/>
                  <a:pt x="3042728" y="808610"/>
                </a:cubicBezTo>
                <a:cubicBezTo>
                  <a:pt x="2994722" y="815850"/>
                  <a:pt x="2948047" y="805562"/>
                  <a:pt x="2901943" y="792418"/>
                </a:cubicBezTo>
                <a:cubicBezTo>
                  <a:pt x="2871462" y="783655"/>
                  <a:pt x="2840219" y="778321"/>
                  <a:pt x="2809930" y="769367"/>
                </a:cubicBezTo>
                <a:cubicBezTo>
                  <a:pt x="2787259" y="762509"/>
                  <a:pt x="2764590" y="754316"/>
                  <a:pt x="2743826" y="743268"/>
                </a:cubicBezTo>
                <a:cubicBezTo>
                  <a:pt x="2713723" y="727073"/>
                  <a:pt x="2687436" y="702689"/>
                  <a:pt x="2649143" y="709167"/>
                </a:cubicBezTo>
                <a:cubicBezTo>
                  <a:pt x="2615421" y="714881"/>
                  <a:pt x="2584942" y="702881"/>
                  <a:pt x="2554079" y="691450"/>
                </a:cubicBezTo>
                <a:cubicBezTo>
                  <a:pt x="2531409" y="683068"/>
                  <a:pt x="2508742" y="674494"/>
                  <a:pt x="2485307" y="669160"/>
                </a:cubicBezTo>
                <a:cubicBezTo>
                  <a:pt x="2457492" y="662873"/>
                  <a:pt x="2426059" y="665541"/>
                  <a:pt x="2401292" y="653919"/>
                </a:cubicBezTo>
                <a:cubicBezTo>
                  <a:pt x="2375383" y="641727"/>
                  <a:pt x="2353859" y="649919"/>
                  <a:pt x="2330806" y="653349"/>
                </a:cubicBezTo>
                <a:cubicBezTo>
                  <a:pt x="2294039" y="658683"/>
                  <a:pt x="2257459" y="668590"/>
                  <a:pt x="2220312" y="656015"/>
                </a:cubicBezTo>
                <a:cubicBezTo>
                  <a:pt x="2175163" y="640775"/>
                  <a:pt x="2130393" y="624392"/>
                  <a:pt x="2085054" y="609914"/>
                </a:cubicBezTo>
                <a:cubicBezTo>
                  <a:pt x="2067525" y="604387"/>
                  <a:pt x="2048668" y="602101"/>
                  <a:pt x="2030378" y="599625"/>
                </a:cubicBezTo>
                <a:cubicBezTo>
                  <a:pt x="2013043" y="597529"/>
                  <a:pt x="1992279" y="602863"/>
                  <a:pt x="1978940" y="594863"/>
                </a:cubicBezTo>
                <a:cubicBezTo>
                  <a:pt x="1944649" y="574288"/>
                  <a:pt x="1909408" y="564192"/>
                  <a:pt x="1869780" y="564192"/>
                </a:cubicBezTo>
                <a:cubicBezTo>
                  <a:pt x="1854920" y="564192"/>
                  <a:pt x="1840441" y="555618"/>
                  <a:pt x="1825393" y="554094"/>
                </a:cubicBezTo>
                <a:cubicBezTo>
                  <a:pt x="1804816" y="552190"/>
                  <a:pt x="1781194" y="547045"/>
                  <a:pt x="1763287" y="554286"/>
                </a:cubicBezTo>
                <a:cubicBezTo>
                  <a:pt x="1721185" y="571430"/>
                  <a:pt x="1687086" y="557142"/>
                  <a:pt x="1650317" y="540187"/>
                </a:cubicBezTo>
                <a:cubicBezTo>
                  <a:pt x="1614120" y="523423"/>
                  <a:pt x="1576019" y="510088"/>
                  <a:pt x="1537537" y="499038"/>
                </a:cubicBezTo>
                <a:cubicBezTo>
                  <a:pt x="1523059" y="495038"/>
                  <a:pt x="1505724" y="501706"/>
                  <a:pt x="1489720" y="503038"/>
                </a:cubicBezTo>
                <a:cubicBezTo>
                  <a:pt x="1484004" y="503420"/>
                  <a:pt x="1477717" y="503992"/>
                  <a:pt x="1472575" y="502086"/>
                </a:cubicBezTo>
                <a:cubicBezTo>
                  <a:pt x="1422854" y="483797"/>
                  <a:pt x="1372368" y="469891"/>
                  <a:pt x="1318456" y="479415"/>
                </a:cubicBezTo>
                <a:cubicBezTo>
                  <a:pt x="1313504" y="480369"/>
                  <a:pt x="1307978" y="478273"/>
                  <a:pt x="1303024" y="476939"/>
                </a:cubicBezTo>
                <a:cubicBezTo>
                  <a:pt x="1278829" y="470081"/>
                  <a:pt x="1255206" y="459223"/>
                  <a:pt x="1230633" y="456746"/>
                </a:cubicBezTo>
                <a:cubicBezTo>
                  <a:pt x="1170051" y="450650"/>
                  <a:pt x="1109091" y="448172"/>
                  <a:pt x="1048125" y="444172"/>
                </a:cubicBezTo>
                <a:cubicBezTo>
                  <a:pt x="1044315" y="443982"/>
                  <a:pt x="1040315" y="443982"/>
                  <a:pt x="1036887" y="442648"/>
                </a:cubicBezTo>
                <a:cubicBezTo>
                  <a:pt x="1014406" y="434456"/>
                  <a:pt x="994785" y="437124"/>
                  <a:pt x="975733" y="452744"/>
                </a:cubicBezTo>
                <a:cubicBezTo>
                  <a:pt x="967350" y="459603"/>
                  <a:pt x="955920" y="463223"/>
                  <a:pt x="945444" y="467033"/>
                </a:cubicBezTo>
                <a:cubicBezTo>
                  <a:pt x="930011" y="472749"/>
                  <a:pt x="914200" y="478273"/>
                  <a:pt x="898198" y="481893"/>
                </a:cubicBezTo>
                <a:cubicBezTo>
                  <a:pt x="882384" y="485321"/>
                  <a:pt x="865430" y="490084"/>
                  <a:pt x="850189" y="487417"/>
                </a:cubicBezTo>
                <a:cubicBezTo>
                  <a:pt x="822756" y="482655"/>
                  <a:pt x="796655" y="471987"/>
                  <a:pt x="769605" y="464937"/>
                </a:cubicBezTo>
                <a:cubicBezTo>
                  <a:pt x="760270" y="462461"/>
                  <a:pt x="749982" y="462843"/>
                  <a:pt x="740268" y="462651"/>
                </a:cubicBezTo>
                <a:cubicBezTo>
                  <a:pt x="717977" y="462081"/>
                  <a:pt x="695116" y="467605"/>
                  <a:pt x="674923" y="451792"/>
                </a:cubicBezTo>
                <a:cubicBezTo>
                  <a:pt x="656255" y="436934"/>
                  <a:pt x="637392" y="441314"/>
                  <a:pt x="617772" y="452554"/>
                </a:cubicBezTo>
                <a:cubicBezTo>
                  <a:pt x="603673" y="460557"/>
                  <a:pt x="587672" y="466843"/>
                  <a:pt x="571860" y="469891"/>
                </a:cubicBezTo>
                <a:cubicBezTo>
                  <a:pt x="550141" y="474081"/>
                  <a:pt x="528615" y="475797"/>
                  <a:pt x="505182" y="473319"/>
                </a:cubicBezTo>
                <a:cubicBezTo>
                  <a:pt x="488607" y="471605"/>
                  <a:pt x="475081" y="470843"/>
                  <a:pt x="462126" y="460747"/>
                </a:cubicBezTo>
                <a:cubicBezTo>
                  <a:pt x="460032" y="459223"/>
                  <a:pt x="456222" y="458841"/>
                  <a:pt x="453364" y="459033"/>
                </a:cubicBezTo>
                <a:cubicBezTo>
                  <a:pt x="415835" y="462271"/>
                  <a:pt x="378686" y="460557"/>
                  <a:pt x="340774" y="458268"/>
                </a:cubicBezTo>
                <a:cubicBezTo>
                  <a:pt x="292579" y="455222"/>
                  <a:pt x="241901" y="464175"/>
                  <a:pt x="200182" y="496180"/>
                </a:cubicBezTo>
                <a:cubicBezTo>
                  <a:pt x="194085" y="500944"/>
                  <a:pt x="184941" y="503038"/>
                  <a:pt x="176939" y="504182"/>
                </a:cubicBezTo>
                <a:cubicBezTo>
                  <a:pt x="139219" y="509134"/>
                  <a:pt x="101308" y="512564"/>
                  <a:pt x="63587" y="518088"/>
                </a:cubicBezTo>
                <a:cubicBezTo>
                  <a:pt x="43012" y="521137"/>
                  <a:pt x="21486" y="523805"/>
                  <a:pt x="2817" y="532187"/>
                </a:cubicBezTo>
                <a:lnTo>
                  <a:pt x="0" y="533314"/>
                </a:ln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696CC7-2FD3-4131-6BFF-5388FB0D82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1" y="1472540"/>
            <a:ext cx="6095999" cy="5165765"/>
          </a:xfrm>
        </p:spPr>
        <p:txBody>
          <a:bodyPr>
            <a:normAutofit/>
          </a:bodyPr>
          <a:lstStyle/>
          <a:p>
            <a:r>
              <a:rPr lang="en-CA" sz="2000" dirty="0"/>
              <a:t>The Stick Curling game is supported provincially by NSSCA &amp; nationally by the Canadian Stick Curling Association (CSCA)</a:t>
            </a:r>
            <a:br>
              <a:rPr lang="en-CA" sz="2000" dirty="0"/>
            </a:br>
            <a:endParaRPr lang="en-CA" sz="2000" dirty="0"/>
          </a:p>
          <a:p>
            <a:r>
              <a:rPr lang="en-CA" sz="2000" dirty="0"/>
              <a:t>Offering Stick curling game at your club promotes inclusiveness &amp; longevity in the sport</a:t>
            </a:r>
            <a:br>
              <a:rPr lang="en-CA" sz="2000" dirty="0"/>
            </a:br>
            <a:endParaRPr lang="en-CA" sz="2000" dirty="0"/>
          </a:p>
          <a:p>
            <a:r>
              <a:rPr lang="en-CA" sz="2000" dirty="0"/>
              <a:t>It is our belief that all curlers (new &amp; existing) should learn how to deliver a rock using a delivery stick. </a:t>
            </a:r>
            <a:br>
              <a:rPr lang="en-CA" sz="2000" dirty="0"/>
            </a:br>
            <a:endParaRPr lang="en-CA" sz="2000" dirty="0"/>
          </a:p>
          <a:p>
            <a:r>
              <a:rPr lang="en-CA" sz="2000" dirty="0"/>
              <a:t>Most will need to use a delivery stick to continue to play the traditional curling game.</a:t>
            </a:r>
            <a:br>
              <a:rPr lang="en-CA" sz="2000" dirty="0"/>
            </a:br>
            <a:endParaRPr lang="en-CA" sz="2000" dirty="0"/>
          </a:p>
          <a:p>
            <a:r>
              <a:rPr lang="en-CA" sz="2000" dirty="0"/>
              <a:t>Learning to curl with a delivery stick will facilitate recruitment and retention of new curlers (especially non-traditional curlers)</a:t>
            </a:r>
          </a:p>
          <a:p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1872070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2E5DF58-5CFD-4D62-AC3A-9EA04E1AF2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urling stones on the ice">
            <a:extLst>
              <a:ext uri="{FF2B5EF4-FFF2-40B4-BE49-F238E27FC236}">
                <a16:creationId xmlns:a16="http://schemas.microsoft.com/office/drawing/2014/main" id="{769748DC-F21A-5043-8BBF-7865221B6B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730"/>
          <a:stretch/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8064D39A-E0A4-461B-A8D2-9C3AE870CE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7089" y="1498601"/>
            <a:ext cx="5260975" cy="4707593"/>
          </a:xfrm>
          <a:custGeom>
            <a:avLst/>
            <a:gdLst>
              <a:gd name="connsiteX0" fmla="*/ 0 w 5260975"/>
              <a:gd name="connsiteY0" fmla="*/ 0 h 4707593"/>
              <a:gd name="connsiteX1" fmla="*/ 5260975 w 5260975"/>
              <a:gd name="connsiteY1" fmla="*/ 0 h 4707593"/>
              <a:gd name="connsiteX2" fmla="*/ 5260975 w 5260975"/>
              <a:gd name="connsiteY2" fmla="*/ 3296937 h 4707593"/>
              <a:gd name="connsiteX3" fmla="*/ 5260975 w 5260975"/>
              <a:gd name="connsiteY3" fmla="*/ 3518571 h 4707593"/>
              <a:gd name="connsiteX4" fmla="*/ 5226504 w 5260975"/>
              <a:gd name="connsiteY4" fmla="*/ 3534000 h 4707593"/>
              <a:gd name="connsiteX5" fmla="*/ 5206341 w 5260975"/>
              <a:gd name="connsiteY5" fmla="*/ 3542065 h 4707593"/>
              <a:gd name="connsiteX6" fmla="*/ 5123287 w 5260975"/>
              <a:gd name="connsiteY6" fmla="*/ 3594010 h 4707593"/>
              <a:gd name="connsiteX7" fmla="*/ 5048107 w 5260975"/>
              <a:gd name="connsiteY7" fmla="*/ 3658244 h 4707593"/>
              <a:gd name="connsiteX8" fmla="*/ 4992899 w 5260975"/>
              <a:gd name="connsiteY8" fmla="*/ 3734479 h 4707593"/>
              <a:gd name="connsiteX9" fmla="*/ 4977440 w 5260975"/>
              <a:gd name="connsiteY9" fmla="*/ 3752627 h 4707593"/>
              <a:gd name="connsiteX10" fmla="*/ 4935194 w 5260975"/>
              <a:gd name="connsiteY10" fmla="*/ 3775382 h 4707593"/>
              <a:gd name="connsiteX11" fmla="*/ 4897844 w 5260975"/>
              <a:gd name="connsiteY11" fmla="*/ 3792472 h 4707593"/>
              <a:gd name="connsiteX12" fmla="*/ 4870767 w 5260975"/>
              <a:gd name="connsiteY12" fmla="*/ 3811388 h 4707593"/>
              <a:gd name="connsiteX13" fmla="*/ 4847917 w 5260975"/>
              <a:gd name="connsiteY13" fmla="*/ 3828767 h 4707593"/>
              <a:gd name="connsiteX14" fmla="*/ 4796163 w 5260975"/>
              <a:gd name="connsiteY14" fmla="*/ 3873702 h 4707593"/>
              <a:gd name="connsiteX15" fmla="*/ 4738843 w 5260975"/>
              <a:gd name="connsiteY15" fmla="*/ 3911628 h 4707593"/>
              <a:gd name="connsiteX16" fmla="*/ 4692755 w 5260975"/>
              <a:gd name="connsiteY16" fmla="*/ 3958099 h 4707593"/>
              <a:gd name="connsiteX17" fmla="*/ 4673744 w 5260975"/>
              <a:gd name="connsiteY17" fmla="*/ 3983255 h 4707593"/>
              <a:gd name="connsiteX18" fmla="*/ 4633801 w 5260975"/>
              <a:gd name="connsiteY18" fmla="*/ 4000442 h 4707593"/>
              <a:gd name="connsiteX19" fmla="*/ 4590499 w 5260975"/>
              <a:gd name="connsiteY19" fmla="*/ 4027326 h 4707593"/>
              <a:gd name="connsiteX20" fmla="*/ 4559773 w 5260975"/>
              <a:gd name="connsiteY20" fmla="*/ 4054018 h 4707593"/>
              <a:gd name="connsiteX21" fmla="*/ 4536059 w 5260975"/>
              <a:gd name="connsiteY21" fmla="*/ 4071877 h 4707593"/>
              <a:gd name="connsiteX22" fmla="*/ 4502550 w 5260975"/>
              <a:gd name="connsiteY22" fmla="*/ 4089832 h 4707593"/>
              <a:gd name="connsiteX23" fmla="*/ 4468944 w 5260975"/>
              <a:gd name="connsiteY23" fmla="*/ 4113356 h 4707593"/>
              <a:gd name="connsiteX24" fmla="*/ 4452623 w 5260975"/>
              <a:gd name="connsiteY24" fmla="*/ 4127854 h 4707593"/>
              <a:gd name="connsiteX25" fmla="*/ 4421032 w 5260975"/>
              <a:gd name="connsiteY25" fmla="*/ 4151953 h 4707593"/>
              <a:gd name="connsiteX26" fmla="*/ 4388483 w 5260975"/>
              <a:gd name="connsiteY26" fmla="*/ 4174421 h 4707593"/>
              <a:gd name="connsiteX27" fmla="*/ 4327321 w 5260975"/>
              <a:gd name="connsiteY27" fmla="*/ 4200153 h 4707593"/>
              <a:gd name="connsiteX28" fmla="*/ 4271633 w 5260975"/>
              <a:gd name="connsiteY28" fmla="*/ 4237983 h 4707593"/>
              <a:gd name="connsiteX29" fmla="*/ 4227465 w 5260975"/>
              <a:gd name="connsiteY29" fmla="*/ 4265635 h 4707593"/>
              <a:gd name="connsiteX30" fmla="*/ 4201733 w 5260975"/>
              <a:gd name="connsiteY30" fmla="*/ 4283783 h 4707593"/>
              <a:gd name="connsiteX31" fmla="*/ 4154494 w 5260975"/>
              <a:gd name="connsiteY31" fmla="*/ 4324301 h 4707593"/>
              <a:gd name="connsiteX32" fmla="*/ 4081234 w 5260975"/>
              <a:gd name="connsiteY32" fmla="*/ 4366931 h 4707593"/>
              <a:gd name="connsiteX33" fmla="*/ 4036971 w 5260975"/>
              <a:gd name="connsiteY33" fmla="*/ 4389975 h 4707593"/>
              <a:gd name="connsiteX34" fmla="*/ 3941725 w 5260975"/>
              <a:gd name="connsiteY34" fmla="*/ 4424733 h 4707593"/>
              <a:gd name="connsiteX35" fmla="*/ 3910999 w 5260975"/>
              <a:gd name="connsiteY35" fmla="*/ 4437119 h 4707593"/>
              <a:gd name="connsiteX36" fmla="*/ 3875859 w 5260975"/>
              <a:gd name="connsiteY36" fmla="*/ 4445280 h 4707593"/>
              <a:gd name="connsiteX37" fmla="*/ 3819401 w 5260975"/>
              <a:gd name="connsiteY37" fmla="*/ 4464579 h 4707593"/>
              <a:gd name="connsiteX38" fmla="*/ 3709176 w 5260975"/>
              <a:gd name="connsiteY38" fmla="*/ 4497800 h 4707593"/>
              <a:gd name="connsiteX39" fmla="*/ 3684981 w 5260975"/>
              <a:gd name="connsiteY39" fmla="*/ 4502889 h 4707593"/>
              <a:gd name="connsiteX40" fmla="*/ 3623338 w 5260975"/>
              <a:gd name="connsiteY40" fmla="*/ 4524300 h 4707593"/>
              <a:gd name="connsiteX41" fmla="*/ 3586373 w 5260975"/>
              <a:gd name="connsiteY41" fmla="*/ 4538702 h 4707593"/>
              <a:gd name="connsiteX42" fmla="*/ 3555743 w 5260975"/>
              <a:gd name="connsiteY42" fmla="*/ 4546960 h 4707593"/>
              <a:gd name="connsiteX43" fmla="*/ 3528667 w 5260975"/>
              <a:gd name="connsiteY43" fmla="*/ 4550801 h 4707593"/>
              <a:gd name="connsiteX44" fmla="*/ 3457424 w 5260975"/>
              <a:gd name="connsiteY44" fmla="*/ 4569811 h 4707593"/>
              <a:gd name="connsiteX45" fmla="*/ 3429003 w 5260975"/>
              <a:gd name="connsiteY45" fmla="*/ 4577301 h 4707593"/>
              <a:gd name="connsiteX46" fmla="*/ 3355264 w 5260975"/>
              <a:gd name="connsiteY46" fmla="*/ 4603033 h 4707593"/>
              <a:gd name="connsiteX47" fmla="*/ 3292757 w 5260975"/>
              <a:gd name="connsiteY47" fmla="*/ 4620027 h 4707593"/>
              <a:gd name="connsiteX48" fmla="*/ 3266643 w 5260975"/>
              <a:gd name="connsiteY48" fmla="*/ 4628188 h 4707593"/>
              <a:gd name="connsiteX49" fmla="*/ 3206921 w 5260975"/>
              <a:gd name="connsiteY49" fmla="*/ 4641823 h 4707593"/>
              <a:gd name="connsiteX50" fmla="*/ 3173123 w 5260975"/>
              <a:gd name="connsiteY50" fmla="*/ 4651425 h 4707593"/>
              <a:gd name="connsiteX51" fmla="*/ 3090646 w 5260975"/>
              <a:gd name="connsiteY51" fmla="*/ 4662274 h 4707593"/>
              <a:gd name="connsiteX52" fmla="*/ 3005480 w 5260975"/>
              <a:gd name="connsiteY52" fmla="*/ 4672739 h 4707593"/>
              <a:gd name="connsiteX53" fmla="*/ 2958721 w 5260975"/>
              <a:gd name="connsiteY53" fmla="*/ 4676196 h 4707593"/>
              <a:gd name="connsiteX54" fmla="*/ 2917915 w 5260975"/>
              <a:gd name="connsiteY54" fmla="*/ 4681670 h 4707593"/>
              <a:gd name="connsiteX55" fmla="*/ 2882389 w 5260975"/>
              <a:gd name="connsiteY55" fmla="*/ 4685126 h 4707593"/>
              <a:gd name="connsiteX56" fmla="*/ 2825837 w 5260975"/>
              <a:gd name="connsiteY56" fmla="*/ 4692135 h 4707593"/>
              <a:gd name="connsiteX57" fmla="*/ 2802313 w 5260975"/>
              <a:gd name="connsiteY57" fmla="*/ 4693960 h 4707593"/>
              <a:gd name="connsiteX58" fmla="*/ 2746816 w 5260975"/>
              <a:gd name="connsiteY58" fmla="*/ 4693863 h 4707593"/>
              <a:gd name="connsiteX59" fmla="*/ 2727517 w 5260975"/>
              <a:gd name="connsiteY59" fmla="*/ 4692903 h 4707593"/>
              <a:gd name="connsiteX60" fmla="*/ 2690359 w 5260975"/>
              <a:gd name="connsiteY60" fmla="*/ 4680997 h 4707593"/>
              <a:gd name="connsiteX61" fmla="*/ 2685943 w 5260975"/>
              <a:gd name="connsiteY61" fmla="*/ 4680133 h 4707593"/>
              <a:gd name="connsiteX62" fmla="*/ 2661554 w 5260975"/>
              <a:gd name="connsiteY62" fmla="*/ 4675428 h 4707593"/>
              <a:gd name="connsiteX63" fmla="*/ 2648208 w 5260975"/>
              <a:gd name="connsiteY63" fmla="*/ 4673892 h 4707593"/>
              <a:gd name="connsiteX64" fmla="*/ 2597512 w 5260975"/>
              <a:gd name="connsiteY64" fmla="*/ 4664099 h 4707593"/>
              <a:gd name="connsiteX65" fmla="*/ 2568324 w 5260975"/>
              <a:gd name="connsiteY65" fmla="*/ 4659490 h 4707593"/>
              <a:gd name="connsiteX66" fmla="*/ 2544704 w 5260975"/>
              <a:gd name="connsiteY66" fmla="*/ 4660162 h 4707593"/>
              <a:gd name="connsiteX67" fmla="*/ 2503225 w 5260975"/>
              <a:gd name="connsiteY67" fmla="*/ 4661026 h 4707593"/>
              <a:gd name="connsiteX68" fmla="*/ 2489975 w 5260975"/>
              <a:gd name="connsiteY68" fmla="*/ 4663235 h 4707593"/>
              <a:gd name="connsiteX69" fmla="*/ 2430061 w 5260975"/>
              <a:gd name="connsiteY69" fmla="*/ 4656897 h 4707593"/>
              <a:gd name="connsiteX70" fmla="*/ 2395880 w 5260975"/>
              <a:gd name="connsiteY70" fmla="*/ 4656417 h 4707593"/>
              <a:gd name="connsiteX71" fmla="*/ 2357378 w 5260975"/>
              <a:gd name="connsiteY71" fmla="*/ 4648544 h 4707593"/>
              <a:gd name="connsiteX72" fmla="*/ 2346145 w 5260975"/>
              <a:gd name="connsiteY72" fmla="*/ 4648928 h 4707593"/>
              <a:gd name="connsiteX73" fmla="*/ 2333567 w 5260975"/>
              <a:gd name="connsiteY73" fmla="*/ 4649600 h 4707593"/>
              <a:gd name="connsiteX74" fmla="*/ 2294968 w 5260975"/>
              <a:gd name="connsiteY74" fmla="*/ 4650177 h 4707593"/>
              <a:gd name="connsiteX75" fmla="*/ 2271540 w 5260975"/>
              <a:gd name="connsiteY75" fmla="*/ 4653057 h 4707593"/>
              <a:gd name="connsiteX76" fmla="*/ 2226895 w 5260975"/>
              <a:gd name="connsiteY76" fmla="*/ 4651329 h 4707593"/>
              <a:gd name="connsiteX77" fmla="*/ 2210379 w 5260975"/>
              <a:gd name="connsiteY77" fmla="*/ 4653825 h 4707593"/>
              <a:gd name="connsiteX78" fmla="*/ 2168613 w 5260975"/>
              <a:gd name="connsiteY78" fmla="*/ 4654113 h 4707593"/>
              <a:gd name="connsiteX79" fmla="*/ 2131167 w 5260975"/>
              <a:gd name="connsiteY79" fmla="*/ 4652673 h 4707593"/>
              <a:gd name="connsiteX80" fmla="*/ 2095065 w 5260975"/>
              <a:gd name="connsiteY80" fmla="*/ 4653441 h 4707593"/>
              <a:gd name="connsiteX81" fmla="*/ 2069237 w 5260975"/>
              <a:gd name="connsiteY81" fmla="*/ 4656609 h 4707593"/>
              <a:gd name="connsiteX82" fmla="*/ 2041201 w 5260975"/>
              <a:gd name="connsiteY82" fmla="*/ 4658529 h 4707593"/>
              <a:gd name="connsiteX83" fmla="*/ 1963909 w 5260975"/>
              <a:gd name="connsiteY83" fmla="*/ 4669955 h 4707593"/>
              <a:gd name="connsiteX84" fmla="*/ 1949603 w 5260975"/>
              <a:gd name="connsiteY84" fmla="*/ 4667171 h 4707593"/>
              <a:gd name="connsiteX85" fmla="*/ 1868373 w 5260975"/>
              <a:gd name="connsiteY85" fmla="*/ 4664578 h 4707593"/>
              <a:gd name="connsiteX86" fmla="*/ 1850707 w 5260975"/>
              <a:gd name="connsiteY86" fmla="*/ 4664771 h 4707593"/>
              <a:gd name="connsiteX87" fmla="*/ 1803275 w 5260975"/>
              <a:gd name="connsiteY87" fmla="*/ 4653441 h 4707593"/>
              <a:gd name="connsiteX88" fmla="*/ 1730112 w 5260975"/>
              <a:gd name="connsiteY88" fmla="*/ 4671396 h 4707593"/>
              <a:gd name="connsiteX89" fmla="*/ 1661652 w 5260975"/>
              <a:gd name="connsiteY89" fmla="*/ 4693863 h 4707593"/>
              <a:gd name="connsiteX90" fmla="*/ 1653011 w 5260975"/>
              <a:gd name="connsiteY90" fmla="*/ 4696744 h 4707593"/>
              <a:gd name="connsiteX91" fmla="*/ 1628431 w 5260975"/>
              <a:gd name="connsiteY91" fmla="*/ 4701641 h 4707593"/>
              <a:gd name="connsiteX92" fmla="*/ 1597995 w 5260975"/>
              <a:gd name="connsiteY92" fmla="*/ 4703369 h 4707593"/>
              <a:gd name="connsiteX93" fmla="*/ 1559396 w 5260975"/>
              <a:gd name="connsiteY93" fmla="*/ 4707593 h 4707593"/>
              <a:gd name="connsiteX94" fmla="*/ 1528480 w 5260975"/>
              <a:gd name="connsiteY94" fmla="*/ 4702312 h 4707593"/>
              <a:gd name="connsiteX95" fmla="*/ 1485272 w 5260975"/>
              <a:gd name="connsiteY95" fmla="*/ 4694439 h 4707593"/>
              <a:gd name="connsiteX96" fmla="*/ 1444562 w 5260975"/>
              <a:gd name="connsiteY96" fmla="*/ 4686950 h 4707593"/>
              <a:gd name="connsiteX97" fmla="*/ 1431696 w 5260975"/>
              <a:gd name="connsiteY97" fmla="*/ 4695783 h 4707593"/>
              <a:gd name="connsiteX98" fmla="*/ 1411821 w 5260975"/>
              <a:gd name="connsiteY98" fmla="*/ 4703464 h 4707593"/>
              <a:gd name="connsiteX99" fmla="*/ 1389738 w 5260975"/>
              <a:gd name="connsiteY99" fmla="*/ 4694247 h 4707593"/>
              <a:gd name="connsiteX100" fmla="*/ 1338081 w 5260975"/>
              <a:gd name="connsiteY100" fmla="*/ 4675141 h 4707593"/>
              <a:gd name="connsiteX101" fmla="*/ 1305436 w 5260975"/>
              <a:gd name="connsiteY101" fmla="*/ 4674276 h 4707593"/>
              <a:gd name="connsiteX102" fmla="*/ 1234481 w 5260975"/>
              <a:gd name="connsiteY102" fmla="*/ 4666115 h 4707593"/>
              <a:gd name="connsiteX103" fmla="*/ 1188106 w 5260975"/>
              <a:gd name="connsiteY103" fmla="*/ 4654497 h 4707593"/>
              <a:gd name="connsiteX104" fmla="*/ 1154790 w 5260975"/>
              <a:gd name="connsiteY104" fmla="*/ 4641343 h 4707593"/>
              <a:gd name="connsiteX105" fmla="*/ 1107069 w 5260975"/>
              <a:gd name="connsiteY105" fmla="*/ 4624156 h 4707593"/>
              <a:gd name="connsiteX106" fmla="*/ 1059158 w 5260975"/>
              <a:gd name="connsiteY106" fmla="*/ 4615227 h 4707593"/>
              <a:gd name="connsiteX107" fmla="*/ 1024496 w 5260975"/>
              <a:gd name="connsiteY107" fmla="*/ 4603993 h 4707593"/>
              <a:gd name="connsiteX108" fmla="*/ 982153 w 5260975"/>
              <a:gd name="connsiteY108" fmla="*/ 4596311 h 4707593"/>
              <a:gd name="connsiteX109" fmla="*/ 946628 w 5260975"/>
              <a:gd name="connsiteY109" fmla="*/ 4596024 h 4707593"/>
              <a:gd name="connsiteX110" fmla="*/ 890939 w 5260975"/>
              <a:gd name="connsiteY110" fmla="*/ 4597368 h 4707593"/>
              <a:gd name="connsiteX111" fmla="*/ 822769 w 5260975"/>
              <a:gd name="connsiteY111" fmla="*/ 4574133 h 4707593"/>
              <a:gd name="connsiteX112" fmla="*/ 795212 w 5260975"/>
              <a:gd name="connsiteY112" fmla="*/ 4568947 h 4707593"/>
              <a:gd name="connsiteX113" fmla="*/ 769288 w 5260975"/>
              <a:gd name="connsiteY113" fmla="*/ 4566547 h 4707593"/>
              <a:gd name="connsiteX114" fmla="*/ 714271 w 5260975"/>
              <a:gd name="connsiteY114" fmla="*/ 4551089 h 4707593"/>
              <a:gd name="connsiteX115" fmla="*/ 691900 w 5260975"/>
              <a:gd name="connsiteY115" fmla="*/ 4545999 h 4707593"/>
              <a:gd name="connsiteX116" fmla="*/ 660598 w 5260975"/>
              <a:gd name="connsiteY116" fmla="*/ 4546096 h 4707593"/>
              <a:gd name="connsiteX117" fmla="*/ 603662 w 5260975"/>
              <a:gd name="connsiteY117" fmla="*/ 4538991 h 4707593"/>
              <a:gd name="connsiteX118" fmla="*/ 546821 w 5260975"/>
              <a:gd name="connsiteY118" fmla="*/ 4518251 h 4707593"/>
              <a:gd name="connsiteX119" fmla="*/ 522721 w 5260975"/>
              <a:gd name="connsiteY119" fmla="*/ 4520267 h 4707593"/>
              <a:gd name="connsiteX120" fmla="*/ 514080 w 5260975"/>
              <a:gd name="connsiteY120" fmla="*/ 4519788 h 4707593"/>
              <a:gd name="connsiteX121" fmla="*/ 436404 w 5260975"/>
              <a:gd name="connsiteY121" fmla="*/ 4508361 h 4707593"/>
              <a:gd name="connsiteX122" fmla="*/ 428626 w 5260975"/>
              <a:gd name="connsiteY122" fmla="*/ 4507114 h 4707593"/>
              <a:gd name="connsiteX123" fmla="*/ 392141 w 5260975"/>
              <a:gd name="connsiteY123" fmla="*/ 4496936 h 4707593"/>
              <a:gd name="connsiteX124" fmla="*/ 300157 w 5260975"/>
              <a:gd name="connsiteY124" fmla="*/ 4490599 h 4707593"/>
              <a:gd name="connsiteX125" fmla="*/ 294493 w 5260975"/>
              <a:gd name="connsiteY125" fmla="*/ 4489831 h 4707593"/>
              <a:gd name="connsiteX126" fmla="*/ 263671 w 5260975"/>
              <a:gd name="connsiteY126" fmla="*/ 4494919 h 4707593"/>
              <a:gd name="connsiteX127" fmla="*/ 248406 w 5260975"/>
              <a:gd name="connsiteY127" fmla="*/ 4502121 h 4707593"/>
              <a:gd name="connsiteX128" fmla="*/ 224594 w 5260975"/>
              <a:gd name="connsiteY128" fmla="*/ 4509610 h 4707593"/>
              <a:gd name="connsiteX129" fmla="*/ 200398 w 5260975"/>
              <a:gd name="connsiteY129" fmla="*/ 4512395 h 4707593"/>
              <a:gd name="connsiteX130" fmla="*/ 159783 w 5260975"/>
              <a:gd name="connsiteY130" fmla="*/ 4501064 h 4707593"/>
              <a:gd name="connsiteX131" fmla="*/ 144997 w 5260975"/>
              <a:gd name="connsiteY131" fmla="*/ 4499912 h 4707593"/>
              <a:gd name="connsiteX132" fmla="*/ 112064 w 5260975"/>
              <a:gd name="connsiteY132" fmla="*/ 4494440 h 4707593"/>
              <a:gd name="connsiteX133" fmla="*/ 83259 w 5260975"/>
              <a:gd name="connsiteY133" fmla="*/ 4494824 h 4707593"/>
              <a:gd name="connsiteX134" fmla="*/ 60120 w 5260975"/>
              <a:gd name="connsiteY134" fmla="*/ 4503561 h 4707593"/>
              <a:gd name="connsiteX135" fmla="*/ 26514 w 5260975"/>
              <a:gd name="connsiteY135" fmla="*/ 4505289 h 4707593"/>
              <a:gd name="connsiteX136" fmla="*/ 4814 w 5260975"/>
              <a:gd name="connsiteY136" fmla="*/ 4498952 h 4707593"/>
              <a:gd name="connsiteX137" fmla="*/ 398 w 5260975"/>
              <a:gd name="connsiteY137" fmla="*/ 4498089 h 4707593"/>
              <a:gd name="connsiteX138" fmla="*/ 0 w 5260975"/>
              <a:gd name="connsiteY138" fmla="*/ 4498087 h 4707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5260975" h="4707593">
                <a:moveTo>
                  <a:pt x="0" y="0"/>
                </a:moveTo>
                <a:lnTo>
                  <a:pt x="5260975" y="0"/>
                </a:lnTo>
                <a:lnTo>
                  <a:pt x="5260975" y="3296937"/>
                </a:lnTo>
                <a:lnTo>
                  <a:pt x="5260975" y="3518571"/>
                </a:lnTo>
                <a:lnTo>
                  <a:pt x="5226504" y="3534000"/>
                </a:lnTo>
                <a:cubicBezTo>
                  <a:pt x="5219783" y="3536785"/>
                  <a:pt x="5212389" y="3538321"/>
                  <a:pt x="5206341" y="3542065"/>
                </a:cubicBezTo>
                <a:cubicBezTo>
                  <a:pt x="5178495" y="3559156"/>
                  <a:pt x="5151515" y="3577591"/>
                  <a:pt x="5123287" y="3594010"/>
                </a:cubicBezTo>
                <a:cubicBezTo>
                  <a:pt x="5094195" y="3611004"/>
                  <a:pt x="5068175" y="3631071"/>
                  <a:pt x="5048107" y="3658244"/>
                </a:cubicBezTo>
                <a:cubicBezTo>
                  <a:pt x="5029480" y="3683496"/>
                  <a:pt x="5011429" y="3709131"/>
                  <a:pt x="4992899" y="3734479"/>
                </a:cubicBezTo>
                <a:cubicBezTo>
                  <a:pt x="4988194" y="3740912"/>
                  <a:pt x="4983874" y="3748498"/>
                  <a:pt x="4977440" y="3752627"/>
                </a:cubicBezTo>
                <a:cubicBezTo>
                  <a:pt x="4964094" y="3761268"/>
                  <a:pt x="4949500" y="3768277"/>
                  <a:pt x="4935194" y="3775382"/>
                </a:cubicBezTo>
                <a:cubicBezTo>
                  <a:pt x="4922903" y="3781431"/>
                  <a:pt x="4909846" y="3785943"/>
                  <a:pt x="4897844" y="3792472"/>
                </a:cubicBezTo>
                <a:cubicBezTo>
                  <a:pt x="4888243" y="3797658"/>
                  <a:pt x="4879697" y="3804859"/>
                  <a:pt x="4870767" y="3811388"/>
                </a:cubicBezTo>
                <a:cubicBezTo>
                  <a:pt x="4862990" y="3817052"/>
                  <a:pt x="4854445" y="3821949"/>
                  <a:pt x="4847917" y="3828767"/>
                </a:cubicBezTo>
                <a:cubicBezTo>
                  <a:pt x="4831977" y="3845281"/>
                  <a:pt x="4815942" y="3861508"/>
                  <a:pt x="4796163" y="3873702"/>
                </a:cubicBezTo>
                <a:cubicBezTo>
                  <a:pt x="4776672" y="3885799"/>
                  <a:pt x="4758237" y="3899338"/>
                  <a:pt x="4738843" y="3911628"/>
                </a:cubicBezTo>
                <a:cubicBezTo>
                  <a:pt x="4719831" y="3923630"/>
                  <a:pt x="4702645" y="3936783"/>
                  <a:pt x="4692755" y="3958099"/>
                </a:cubicBezTo>
                <a:cubicBezTo>
                  <a:pt x="4688339" y="3967508"/>
                  <a:pt x="4682097" y="3977782"/>
                  <a:pt x="4673744" y="3983255"/>
                </a:cubicBezTo>
                <a:cubicBezTo>
                  <a:pt x="4661838" y="3991032"/>
                  <a:pt x="4646764" y="3993817"/>
                  <a:pt x="4633801" y="4000442"/>
                </a:cubicBezTo>
                <a:cubicBezTo>
                  <a:pt x="4618535" y="4008219"/>
                  <a:pt x="4600869" y="4014940"/>
                  <a:pt x="4590499" y="4027326"/>
                </a:cubicBezTo>
                <a:cubicBezTo>
                  <a:pt x="4581281" y="4038368"/>
                  <a:pt x="4571968" y="4047009"/>
                  <a:pt x="4559773" y="4054018"/>
                </a:cubicBezTo>
                <a:cubicBezTo>
                  <a:pt x="4551229" y="4058915"/>
                  <a:pt x="4544892" y="4067844"/>
                  <a:pt x="4536059" y="4071877"/>
                </a:cubicBezTo>
                <a:cubicBezTo>
                  <a:pt x="4524442" y="4077254"/>
                  <a:pt x="4512727" y="4081479"/>
                  <a:pt x="4502550" y="4089832"/>
                </a:cubicBezTo>
                <a:cubicBezTo>
                  <a:pt x="4491987" y="4098473"/>
                  <a:pt x="4479986" y="4105290"/>
                  <a:pt x="4468944" y="4113356"/>
                </a:cubicBezTo>
                <a:cubicBezTo>
                  <a:pt x="4463087" y="4117676"/>
                  <a:pt x="4458286" y="4123341"/>
                  <a:pt x="4452623" y="4127854"/>
                </a:cubicBezTo>
                <a:cubicBezTo>
                  <a:pt x="4442252" y="4136111"/>
                  <a:pt x="4431690" y="4144176"/>
                  <a:pt x="4421032" y="4151953"/>
                </a:cubicBezTo>
                <a:cubicBezTo>
                  <a:pt x="4410375" y="4159731"/>
                  <a:pt x="4400197" y="4168756"/>
                  <a:pt x="4388483" y="4174421"/>
                </a:cubicBezTo>
                <a:cubicBezTo>
                  <a:pt x="4368513" y="4184023"/>
                  <a:pt x="4346717" y="4189784"/>
                  <a:pt x="4327321" y="4200153"/>
                </a:cubicBezTo>
                <a:cubicBezTo>
                  <a:pt x="4307639" y="4210714"/>
                  <a:pt x="4289107" y="4223965"/>
                  <a:pt x="4271633" y="4237983"/>
                </a:cubicBezTo>
                <a:cubicBezTo>
                  <a:pt x="4257807" y="4249025"/>
                  <a:pt x="4244845" y="4259971"/>
                  <a:pt x="4227465" y="4265635"/>
                </a:cubicBezTo>
                <a:cubicBezTo>
                  <a:pt x="4217768" y="4268804"/>
                  <a:pt x="4207591" y="4275717"/>
                  <a:pt x="4201733" y="4283783"/>
                </a:cubicBezTo>
                <a:cubicBezTo>
                  <a:pt x="4189059" y="4301353"/>
                  <a:pt x="4172833" y="4313739"/>
                  <a:pt x="4154494" y="4324301"/>
                </a:cubicBezTo>
                <a:cubicBezTo>
                  <a:pt x="4130010" y="4338511"/>
                  <a:pt x="4105814" y="4353009"/>
                  <a:pt x="4081234" y="4366931"/>
                </a:cubicBezTo>
                <a:cubicBezTo>
                  <a:pt x="4066737" y="4375189"/>
                  <a:pt x="4052335" y="4383926"/>
                  <a:pt x="4036971" y="4389975"/>
                </a:cubicBezTo>
                <a:cubicBezTo>
                  <a:pt x="4005575" y="4402457"/>
                  <a:pt x="3973410" y="4413114"/>
                  <a:pt x="3941725" y="4424733"/>
                </a:cubicBezTo>
                <a:cubicBezTo>
                  <a:pt x="3931355" y="4428477"/>
                  <a:pt x="3921561" y="4433854"/>
                  <a:pt x="3910999" y="4437119"/>
                </a:cubicBezTo>
                <a:cubicBezTo>
                  <a:pt x="3899573" y="4440671"/>
                  <a:pt x="3887285" y="4441727"/>
                  <a:pt x="3875859" y="4445280"/>
                </a:cubicBezTo>
                <a:cubicBezTo>
                  <a:pt x="3856847" y="4451136"/>
                  <a:pt x="3838412" y="4458626"/>
                  <a:pt x="3819401" y="4464579"/>
                </a:cubicBezTo>
                <a:cubicBezTo>
                  <a:pt x="3782723" y="4476005"/>
                  <a:pt x="3745949" y="4486951"/>
                  <a:pt x="3709176" y="4497800"/>
                </a:cubicBezTo>
                <a:cubicBezTo>
                  <a:pt x="3701303" y="4500105"/>
                  <a:pt x="3692757" y="4500393"/>
                  <a:pt x="3684981" y="4502889"/>
                </a:cubicBezTo>
                <a:cubicBezTo>
                  <a:pt x="3664337" y="4509610"/>
                  <a:pt x="3643789" y="4516907"/>
                  <a:pt x="3623338" y="4524300"/>
                </a:cubicBezTo>
                <a:cubicBezTo>
                  <a:pt x="3610953" y="4528813"/>
                  <a:pt x="3598854" y="4534382"/>
                  <a:pt x="3586373" y="4538702"/>
                </a:cubicBezTo>
                <a:cubicBezTo>
                  <a:pt x="3576387" y="4542159"/>
                  <a:pt x="3566113" y="4544847"/>
                  <a:pt x="3555743" y="4546960"/>
                </a:cubicBezTo>
                <a:cubicBezTo>
                  <a:pt x="3546814" y="4548785"/>
                  <a:pt x="3537501" y="4548592"/>
                  <a:pt x="3528667" y="4550801"/>
                </a:cubicBezTo>
                <a:cubicBezTo>
                  <a:pt x="3504759" y="4556753"/>
                  <a:pt x="3481140" y="4563475"/>
                  <a:pt x="3457424" y="4569811"/>
                </a:cubicBezTo>
                <a:cubicBezTo>
                  <a:pt x="3447919" y="4572308"/>
                  <a:pt x="3438221" y="4574133"/>
                  <a:pt x="3429003" y="4577301"/>
                </a:cubicBezTo>
                <a:cubicBezTo>
                  <a:pt x="3404327" y="4585654"/>
                  <a:pt x="3380036" y="4595159"/>
                  <a:pt x="3355264" y="4603033"/>
                </a:cubicBezTo>
                <a:cubicBezTo>
                  <a:pt x="3334717" y="4609562"/>
                  <a:pt x="3313593" y="4614266"/>
                  <a:pt x="3292757" y="4620027"/>
                </a:cubicBezTo>
                <a:cubicBezTo>
                  <a:pt x="3283924" y="4622524"/>
                  <a:pt x="3275475" y="4626077"/>
                  <a:pt x="3266643" y="4628188"/>
                </a:cubicBezTo>
                <a:cubicBezTo>
                  <a:pt x="3246863" y="4632990"/>
                  <a:pt x="3226796" y="4637022"/>
                  <a:pt x="3206921" y="4641823"/>
                </a:cubicBezTo>
                <a:cubicBezTo>
                  <a:pt x="3195590" y="4644607"/>
                  <a:pt x="3184645" y="4649600"/>
                  <a:pt x="3173123" y="4651425"/>
                </a:cubicBezTo>
                <a:cubicBezTo>
                  <a:pt x="3145759" y="4655745"/>
                  <a:pt x="3118203" y="4658817"/>
                  <a:pt x="3090646" y="4662274"/>
                </a:cubicBezTo>
                <a:cubicBezTo>
                  <a:pt x="3062227" y="4665826"/>
                  <a:pt x="3033902" y="4669571"/>
                  <a:pt x="3005480" y="4672739"/>
                </a:cubicBezTo>
                <a:cubicBezTo>
                  <a:pt x="2989926" y="4674372"/>
                  <a:pt x="2974275" y="4674660"/>
                  <a:pt x="2958721" y="4676196"/>
                </a:cubicBezTo>
                <a:cubicBezTo>
                  <a:pt x="2945087" y="4677541"/>
                  <a:pt x="2931549" y="4680037"/>
                  <a:pt x="2917915" y="4681670"/>
                </a:cubicBezTo>
                <a:cubicBezTo>
                  <a:pt x="2906105" y="4683013"/>
                  <a:pt x="2894199" y="4683781"/>
                  <a:pt x="2882389" y="4685126"/>
                </a:cubicBezTo>
                <a:cubicBezTo>
                  <a:pt x="2863475" y="4687334"/>
                  <a:pt x="2844655" y="4689831"/>
                  <a:pt x="2825837" y="4692135"/>
                </a:cubicBezTo>
                <a:cubicBezTo>
                  <a:pt x="2817964" y="4692999"/>
                  <a:pt x="2809706" y="4695399"/>
                  <a:pt x="2802313" y="4693960"/>
                </a:cubicBezTo>
                <a:cubicBezTo>
                  <a:pt x="2783686" y="4690310"/>
                  <a:pt x="2765347" y="4691367"/>
                  <a:pt x="2746816" y="4693863"/>
                </a:cubicBezTo>
                <a:cubicBezTo>
                  <a:pt x="2740479" y="4694728"/>
                  <a:pt x="2733662" y="4694535"/>
                  <a:pt x="2727517" y="4692903"/>
                </a:cubicBezTo>
                <a:cubicBezTo>
                  <a:pt x="2714939" y="4689638"/>
                  <a:pt x="2702745" y="4685029"/>
                  <a:pt x="2690359" y="4680997"/>
                </a:cubicBezTo>
                <a:cubicBezTo>
                  <a:pt x="2689014" y="4680517"/>
                  <a:pt x="2687382" y="4680421"/>
                  <a:pt x="2685943" y="4680133"/>
                </a:cubicBezTo>
                <a:cubicBezTo>
                  <a:pt x="2677781" y="4678500"/>
                  <a:pt x="2669717" y="4676868"/>
                  <a:pt x="2661554" y="4675428"/>
                </a:cubicBezTo>
                <a:cubicBezTo>
                  <a:pt x="2657138" y="4674660"/>
                  <a:pt x="2652625" y="4674564"/>
                  <a:pt x="2648208" y="4673892"/>
                </a:cubicBezTo>
                <a:cubicBezTo>
                  <a:pt x="2631118" y="4671203"/>
                  <a:pt x="2612299" y="4675716"/>
                  <a:pt x="2597512" y="4664099"/>
                </a:cubicBezTo>
                <a:cubicBezTo>
                  <a:pt x="2587911" y="4656609"/>
                  <a:pt x="2578597" y="4658338"/>
                  <a:pt x="2568324" y="4659490"/>
                </a:cubicBezTo>
                <a:cubicBezTo>
                  <a:pt x="2560547" y="4660354"/>
                  <a:pt x="2552577" y="4660065"/>
                  <a:pt x="2544704" y="4660162"/>
                </a:cubicBezTo>
                <a:cubicBezTo>
                  <a:pt x="2530878" y="4660449"/>
                  <a:pt x="2517052" y="4660546"/>
                  <a:pt x="2503225" y="4661026"/>
                </a:cubicBezTo>
                <a:cubicBezTo>
                  <a:pt x="2498808" y="4661218"/>
                  <a:pt x="2494297" y="4663619"/>
                  <a:pt x="2489975" y="4663235"/>
                </a:cubicBezTo>
                <a:cubicBezTo>
                  <a:pt x="2470004" y="4661410"/>
                  <a:pt x="2450033" y="4658529"/>
                  <a:pt x="2430061" y="4656897"/>
                </a:cubicBezTo>
                <a:cubicBezTo>
                  <a:pt x="2418732" y="4655938"/>
                  <a:pt x="2407114" y="4657761"/>
                  <a:pt x="2395880" y="4656417"/>
                </a:cubicBezTo>
                <a:cubicBezTo>
                  <a:pt x="2382919" y="4654881"/>
                  <a:pt x="2370245" y="4650945"/>
                  <a:pt x="2357378" y="4648544"/>
                </a:cubicBezTo>
                <a:cubicBezTo>
                  <a:pt x="2353826" y="4647872"/>
                  <a:pt x="2349889" y="4648736"/>
                  <a:pt x="2346145" y="4648928"/>
                </a:cubicBezTo>
                <a:cubicBezTo>
                  <a:pt x="2341920" y="4649120"/>
                  <a:pt x="2337791" y="4649504"/>
                  <a:pt x="2333567" y="4649600"/>
                </a:cubicBezTo>
                <a:cubicBezTo>
                  <a:pt x="2320700" y="4649793"/>
                  <a:pt x="2307835" y="4649504"/>
                  <a:pt x="2294968" y="4650177"/>
                </a:cubicBezTo>
                <a:cubicBezTo>
                  <a:pt x="2287095" y="4650561"/>
                  <a:pt x="2278839" y="4654497"/>
                  <a:pt x="2271540" y="4653057"/>
                </a:cubicBezTo>
                <a:cubicBezTo>
                  <a:pt x="2256659" y="4650272"/>
                  <a:pt x="2241776" y="4656513"/>
                  <a:pt x="2226895" y="4651329"/>
                </a:cubicBezTo>
                <a:cubicBezTo>
                  <a:pt x="2222285" y="4649793"/>
                  <a:pt x="2215948" y="4653633"/>
                  <a:pt x="2210379" y="4653825"/>
                </a:cubicBezTo>
                <a:cubicBezTo>
                  <a:pt x="2196457" y="4654305"/>
                  <a:pt x="2182535" y="4654209"/>
                  <a:pt x="2168613" y="4654113"/>
                </a:cubicBezTo>
                <a:cubicBezTo>
                  <a:pt x="2156131" y="4654017"/>
                  <a:pt x="2143168" y="4655361"/>
                  <a:pt x="2131167" y="4652673"/>
                </a:cubicBezTo>
                <a:cubicBezTo>
                  <a:pt x="2118588" y="4649793"/>
                  <a:pt x="2107259" y="4650177"/>
                  <a:pt x="2095065" y="4653441"/>
                </a:cubicBezTo>
                <a:cubicBezTo>
                  <a:pt x="2086711" y="4655649"/>
                  <a:pt x="2077878" y="4655938"/>
                  <a:pt x="2069237" y="4656609"/>
                </a:cubicBezTo>
                <a:cubicBezTo>
                  <a:pt x="2059924" y="4657377"/>
                  <a:pt x="2049650" y="4655361"/>
                  <a:pt x="2041201" y="4658529"/>
                </a:cubicBezTo>
                <a:cubicBezTo>
                  <a:pt x="2016044" y="4667939"/>
                  <a:pt x="1990216" y="4669955"/>
                  <a:pt x="1963909" y="4669955"/>
                </a:cubicBezTo>
                <a:cubicBezTo>
                  <a:pt x="1959107" y="4669955"/>
                  <a:pt x="1954210" y="4668612"/>
                  <a:pt x="1949603" y="4667171"/>
                </a:cubicBezTo>
                <a:cubicBezTo>
                  <a:pt x="1922717" y="4658529"/>
                  <a:pt x="1895737" y="4659297"/>
                  <a:pt x="1868373" y="4664578"/>
                </a:cubicBezTo>
                <a:cubicBezTo>
                  <a:pt x="1862708" y="4665731"/>
                  <a:pt x="1856372" y="4665923"/>
                  <a:pt x="1850707" y="4664771"/>
                </a:cubicBezTo>
                <a:cubicBezTo>
                  <a:pt x="1834768" y="4661410"/>
                  <a:pt x="1819309" y="4655841"/>
                  <a:pt x="1803275" y="4653441"/>
                </a:cubicBezTo>
                <a:cubicBezTo>
                  <a:pt x="1776775" y="4649504"/>
                  <a:pt x="1753828" y="4662754"/>
                  <a:pt x="1730112" y="4671396"/>
                </a:cubicBezTo>
                <a:cubicBezTo>
                  <a:pt x="1707548" y="4679557"/>
                  <a:pt x="1688345" y="4697992"/>
                  <a:pt x="1661652" y="4693863"/>
                </a:cubicBezTo>
                <a:cubicBezTo>
                  <a:pt x="1658965" y="4693479"/>
                  <a:pt x="1655988" y="4696071"/>
                  <a:pt x="1653011" y="4696744"/>
                </a:cubicBezTo>
                <a:cubicBezTo>
                  <a:pt x="1644850" y="4698568"/>
                  <a:pt x="1636689" y="4700776"/>
                  <a:pt x="1628431" y="4701641"/>
                </a:cubicBezTo>
                <a:cubicBezTo>
                  <a:pt x="1618350" y="4702793"/>
                  <a:pt x="1608076" y="4702409"/>
                  <a:pt x="1597995" y="4703369"/>
                </a:cubicBezTo>
                <a:cubicBezTo>
                  <a:pt x="1585032" y="4704521"/>
                  <a:pt x="1572263" y="4707593"/>
                  <a:pt x="1559396" y="4707593"/>
                </a:cubicBezTo>
                <a:cubicBezTo>
                  <a:pt x="1549026" y="4707593"/>
                  <a:pt x="1538753" y="4704041"/>
                  <a:pt x="1528480" y="4702312"/>
                </a:cubicBezTo>
                <a:cubicBezTo>
                  <a:pt x="1513981" y="4699912"/>
                  <a:pt x="1498042" y="4700584"/>
                  <a:pt x="1485272" y="4694439"/>
                </a:cubicBezTo>
                <a:cubicBezTo>
                  <a:pt x="1471639" y="4687910"/>
                  <a:pt x="1458676" y="4684934"/>
                  <a:pt x="1444562" y="4686950"/>
                </a:cubicBezTo>
                <a:cubicBezTo>
                  <a:pt x="1439857" y="4687622"/>
                  <a:pt x="1433808" y="4691655"/>
                  <a:pt x="1431696" y="4695783"/>
                </a:cubicBezTo>
                <a:cubicBezTo>
                  <a:pt x="1426991" y="4705001"/>
                  <a:pt x="1420559" y="4706634"/>
                  <a:pt x="1411821" y="4703464"/>
                </a:cubicBezTo>
                <a:cubicBezTo>
                  <a:pt x="1404236" y="4700776"/>
                  <a:pt x="1394922" y="4699432"/>
                  <a:pt x="1389738" y="4694247"/>
                </a:cubicBezTo>
                <a:cubicBezTo>
                  <a:pt x="1375047" y="4679557"/>
                  <a:pt x="1356324" y="4679077"/>
                  <a:pt x="1338081" y="4675141"/>
                </a:cubicBezTo>
                <a:cubicBezTo>
                  <a:pt x="1326945" y="4672739"/>
                  <a:pt x="1316574" y="4672644"/>
                  <a:pt x="1305436" y="4674276"/>
                </a:cubicBezTo>
                <a:cubicBezTo>
                  <a:pt x="1281241" y="4677925"/>
                  <a:pt x="1257717" y="4672739"/>
                  <a:pt x="1234481" y="4666115"/>
                </a:cubicBezTo>
                <a:cubicBezTo>
                  <a:pt x="1219118" y="4661698"/>
                  <a:pt x="1203372" y="4659010"/>
                  <a:pt x="1188106" y="4654497"/>
                </a:cubicBezTo>
                <a:cubicBezTo>
                  <a:pt x="1176680" y="4651041"/>
                  <a:pt x="1165255" y="4646912"/>
                  <a:pt x="1154790" y="4641343"/>
                </a:cubicBezTo>
                <a:cubicBezTo>
                  <a:pt x="1139618" y="4633181"/>
                  <a:pt x="1126369" y="4620891"/>
                  <a:pt x="1107069" y="4624156"/>
                </a:cubicBezTo>
                <a:cubicBezTo>
                  <a:pt x="1090074" y="4627036"/>
                  <a:pt x="1074713" y="4620988"/>
                  <a:pt x="1059158" y="4615227"/>
                </a:cubicBezTo>
                <a:cubicBezTo>
                  <a:pt x="1047732" y="4611002"/>
                  <a:pt x="1036308" y="4606681"/>
                  <a:pt x="1024496" y="4603993"/>
                </a:cubicBezTo>
                <a:cubicBezTo>
                  <a:pt x="1010478" y="4600824"/>
                  <a:pt x="994635" y="4602169"/>
                  <a:pt x="982153" y="4596311"/>
                </a:cubicBezTo>
                <a:cubicBezTo>
                  <a:pt x="969095" y="4590166"/>
                  <a:pt x="958246" y="4594295"/>
                  <a:pt x="946628" y="4596024"/>
                </a:cubicBezTo>
                <a:cubicBezTo>
                  <a:pt x="928097" y="4598712"/>
                  <a:pt x="909661" y="4603705"/>
                  <a:pt x="890939" y="4597368"/>
                </a:cubicBezTo>
                <a:cubicBezTo>
                  <a:pt x="868184" y="4589687"/>
                  <a:pt x="845620" y="4581430"/>
                  <a:pt x="822769" y="4574133"/>
                </a:cubicBezTo>
                <a:cubicBezTo>
                  <a:pt x="813934" y="4571347"/>
                  <a:pt x="804431" y="4570195"/>
                  <a:pt x="795212" y="4568947"/>
                </a:cubicBezTo>
                <a:cubicBezTo>
                  <a:pt x="786476" y="4567891"/>
                  <a:pt x="776010" y="4570579"/>
                  <a:pt x="769288" y="4566547"/>
                </a:cubicBezTo>
                <a:cubicBezTo>
                  <a:pt x="752005" y="4556178"/>
                  <a:pt x="734243" y="4551089"/>
                  <a:pt x="714271" y="4551089"/>
                </a:cubicBezTo>
                <a:cubicBezTo>
                  <a:pt x="706781" y="4551089"/>
                  <a:pt x="699484" y="4546768"/>
                  <a:pt x="691900" y="4545999"/>
                </a:cubicBezTo>
                <a:cubicBezTo>
                  <a:pt x="681529" y="4545040"/>
                  <a:pt x="669623" y="4542447"/>
                  <a:pt x="660598" y="4546096"/>
                </a:cubicBezTo>
                <a:cubicBezTo>
                  <a:pt x="639379" y="4554737"/>
                  <a:pt x="622193" y="4547536"/>
                  <a:pt x="603662" y="4538991"/>
                </a:cubicBezTo>
                <a:cubicBezTo>
                  <a:pt x="585418" y="4530541"/>
                  <a:pt x="566215" y="4523821"/>
                  <a:pt x="546821" y="4518251"/>
                </a:cubicBezTo>
                <a:cubicBezTo>
                  <a:pt x="539524" y="4516235"/>
                  <a:pt x="530787" y="4519596"/>
                  <a:pt x="522721" y="4520267"/>
                </a:cubicBezTo>
                <a:cubicBezTo>
                  <a:pt x="519840" y="4520460"/>
                  <a:pt x="516671" y="4520748"/>
                  <a:pt x="514080" y="4519788"/>
                </a:cubicBezTo>
                <a:cubicBezTo>
                  <a:pt x="489020" y="4510570"/>
                  <a:pt x="463575" y="4503561"/>
                  <a:pt x="436404" y="4508361"/>
                </a:cubicBezTo>
                <a:cubicBezTo>
                  <a:pt x="433908" y="4508842"/>
                  <a:pt x="431123" y="4507786"/>
                  <a:pt x="428626" y="4507114"/>
                </a:cubicBezTo>
                <a:cubicBezTo>
                  <a:pt x="416432" y="4503657"/>
                  <a:pt x="404526" y="4498184"/>
                  <a:pt x="392141" y="4496936"/>
                </a:cubicBezTo>
                <a:cubicBezTo>
                  <a:pt x="361608" y="4493864"/>
                  <a:pt x="330884" y="4492615"/>
                  <a:pt x="300157" y="4490599"/>
                </a:cubicBezTo>
                <a:cubicBezTo>
                  <a:pt x="298237" y="4490503"/>
                  <a:pt x="296221" y="4490503"/>
                  <a:pt x="294493" y="4489831"/>
                </a:cubicBezTo>
                <a:cubicBezTo>
                  <a:pt x="283163" y="4485702"/>
                  <a:pt x="273274" y="4487047"/>
                  <a:pt x="263671" y="4494919"/>
                </a:cubicBezTo>
                <a:cubicBezTo>
                  <a:pt x="259447" y="4498376"/>
                  <a:pt x="253686" y="4500200"/>
                  <a:pt x="248406" y="4502121"/>
                </a:cubicBezTo>
                <a:cubicBezTo>
                  <a:pt x="240628" y="4505002"/>
                  <a:pt x="232659" y="4507786"/>
                  <a:pt x="224594" y="4509610"/>
                </a:cubicBezTo>
                <a:cubicBezTo>
                  <a:pt x="216624" y="4511338"/>
                  <a:pt x="208079" y="4513738"/>
                  <a:pt x="200398" y="4512395"/>
                </a:cubicBezTo>
                <a:cubicBezTo>
                  <a:pt x="186572" y="4509994"/>
                  <a:pt x="173417" y="4504618"/>
                  <a:pt x="159783" y="4501064"/>
                </a:cubicBezTo>
                <a:cubicBezTo>
                  <a:pt x="155079" y="4499816"/>
                  <a:pt x="149893" y="4500009"/>
                  <a:pt x="144997" y="4499912"/>
                </a:cubicBezTo>
                <a:cubicBezTo>
                  <a:pt x="133763" y="4499625"/>
                  <a:pt x="122241" y="4502409"/>
                  <a:pt x="112064" y="4494440"/>
                </a:cubicBezTo>
                <a:cubicBezTo>
                  <a:pt x="102655" y="4486951"/>
                  <a:pt x="93148" y="4489158"/>
                  <a:pt x="83259" y="4494824"/>
                </a:cubicBezTo>
                <a:cubicBezTo>
                  <a:pt x="76154" y="4498857"/>
                  <a:pt x="68090" y="4502025"/>
                  <a:pt x="60120" y="4503561"/>
                </a:cubicBezTo>
                <a:cubicBezTo>
                  <a:pt x="49174" y="4505673"/>
                  <a:pt x="38324" y="4506538"/>
                  <a:pt x="26514" y="4505289"/>
                </a:cubicBezTo>
                <a:cubicBezTo>
                  <a:pt x="18161" y="4504425"/>
                  <a:pt x="11343" y="4504041"/>
                  <a:pt x="4814" y="4498952"/>
                </a:cubicBezTo>
                <a:cubicBezTo>
                  <a:pt x="3759" y="4498184"/>
                  <a:pt x="1839" y="4497992"/>
                  <a:pt x="398" y="4498089"/>
                </a:cubicBezTo>
                <a:lnTo>
                  <a:pt x="0" y="4498087"/>
                </a:lnTo>
                <a:close/>
              </a:path>
            </a:pathLst>
          </a:custGeom>
          <a:ln w="12700" cap="flat" cmpd="sng" algn="ctr">
            <a:noFill/>
            <a:prstDash val="solid"/>
            <a:miter lim="800000"/>
          </a:ln>
          <a:effectLst>
            <a:outerShdw blurRad="381000" dist="152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FCECDF-2CAB-1981-7902-0430CAB00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376" y="1771650"/>
            <a:ext cx="4629150" cy="166878"/>
          </a:xfrm>
        </p:spPr>
        <p:txBody>
          <a:bodyPr anchor="b">
            <a:normAutofit fontScale="90000"/>
          </a:bodyPr>
          <a:lstStyle/>
          <a:p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C2FDA2-92F3-74CB-85F0-FBA7DB2845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5376" y="2211577"/>
            <a:ext cx="4629150" cy="36283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CA" dirty="0"/>
              <a:t>CONTACT YOUR LOCAL CURLING CLUB TO BE PART OF THE FASTEST GROWING SEGMENT OF CURLING</a:t>
            </a:r>
          </a:p>
          <a:p>
            <a:pPr marL="0" indent="0" algn="ctr">
              <a:buNone/>
            </a:pPr>
            <a:endParaRPr lang="en-CA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CA" dirty="0">
                <a:solidFill>
                  <a:srgbClr val="FF0000"/>
                </a:solidFill>
              </a:rPr>
              <a:t>YOU WILL LOVE IT!</a:t>
            </a:r>
          </a:p>
        </p:txBody>
      </p:sp>
    </p:spTree>
    <p:extLst>
      <p:ext uri="{BB962C8B-B14F-4D97-AF65-F5344CB8AC3E}">
        <p14:creationId xmlns:p14="http://schemas.microsoft.com/office/powerpoint/2010/main" val="2260271879"/>
      </p:ext>
    </p:extLst>
  </p:cSld>
  <p:clrMapOvr>
    <a:masterClrMapping/>
  </p:clrMapOvr>
</p:sld>
</file>

<file path=ppt/theme/theme1.xml><?xml version="1.0" encoding="utf-8"?>
<a:theme xmlns:a="http://schemas.openxmlformats.org/drawingml/2006/main" name="TornVTI">
  <a:themeElements>
    <a:clrScheme name="AnalogousFromDarkSeed_2SEEDS">
      <a:dk1>
        <a:srgbClr val="000000"/>
      </a:dk1>
      <a:lt1>
        <a:srgbClr val="FFFFFF"/>
      </a:lt1>
      <a:dk2>
        <a:srgbClr val="1B2C2F"/>
      </a:dk2>
      <a:lt2>
        <a:srgbClr val="F3F1F0"/>
      </a:lt2>
      <a:accent1>
        <a:srgbClr val="3B9DB1"/>
      </a:accent1>
      <a:accent2>
        <a:srgbClr val="46B197"/>
      </a:accent2>
      <a:accent3>
        <a:srgbClr val="4D7EC3"/>
      </a:accent3>
      <a:accent4>
        <a:srgbClr val="B13B6D"/>
      </a:accent4>
      <a:accent5>
        <a:srgbClr val="C34D4D"/>
      </a:accent5>
      <a:accent6>
        <a:srgbClr val="B16C3B"/>
      </a:accent6>
      <a:hlink>
        <a:srgbClr val="9D4FC4"/>
      </a:hlink>
      <a:folHlink>
        <a:srgbClr val="7F7F7F"/>
      </a:folHlink>
    </a:clrScheme>
    <a:fontScheme name="Torn">
      <a:majorFont>
        <a:latin typeface="Impact"/>
        <a:ea typeface=""/>
        <a:cs typeface=""/>
      </a:majorFont>
      <a:minorFont>
        <a:latin typeface="Arial Nova C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ornVTI" id="{D93270A2-BAD7-4DCC-9D1D-3427EACCFA88}" vid="{1B17486C-9B79-43FC-98F9-5BF7AA5600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468</Words>
  <Application>Microsoft Macintosh PowerPoint</Application>
  <PresentationFormat>Widescreen</PresentationFormat>
  <Paragraphs>55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Arial Nova Cond</vt:lpstr>
      <vt:lpstr>Impact</vt:lpstr>
      <vt:lpstr>TornVTI</vt:lpstr>
      <vt:lpstr>Benefits of Stick Curling</vt:lpstr>
      <vt:lpstr>What is the Stick Curling Game?</vt:lpstr>
      <vt:lpstr>Who Can Play?</vt:lpstr>
      <vt:lpstr>Benefits for Curlers</vt:lpstr>
      <vt:lpstr>Benefits for Curlers</vt:lpstr>
      <vt:lpstr>Benefits for Curlers</vt:lpstr>
      <vt:lpstr>Benefits to Clubs</vt:lpstr>
      <vt:lpstr>Benefits to Clubs</vt:lpstr>
      <vt:lpstr>Community &amp; Social Benefits</vt:lpstr>
      <vt:lpstr>Summary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Betty Mattson</dc:creator>
  <cp:lastModifiedBy>Bruce Densmore</cp:lastModifiedBy>
  <cp:revision>1</cp:revision>
  <dcterms:created xsi:type="dcterms:W3CDTF">2024-10-23T19:34:29Z</dcterms:created>
  <dcterms:modified xsi:type="dcterms:W3CDTF">2025-03-18T12:25:48Z</dcterms:modified>
</cp:coreProperties>
</file>